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3" r:id="rId1"/>
    <p:sldMasterId id="2147483648" r:id="rId2"/>
  </p:sldMasterIdLst>
  <p:notesMasterIdLst>
    <p:notesMasterId r:id="rId14"/>
  </p:notesMasterIdLst>
  <p:sldIdLst>
    <p:sldId id="256" r:id="rId3"/>
    <p:sldId id="257" r:id="rId4"/>
    <p:sldId id="262" r:id="rId5"/>
    <p:sldId id="265" r:id="rId6"/>
    <p:sldId id="266" r:id="rId7"/>
    <p:sldId id="263" r:id="rId8"/>
    <p:sldId id="268" r:id="rId9"/>
    <p:sldId id="270" r:id="rId10"/>
    <p:sldId id="271" r:id="rId11"/>
    <p:sldId id="269" r:id="rId12"/>
    <p:sldId id="272" r:id="rId13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3232"/>
    <a:srgbClr val="F3A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customXml" Target="../customXml/item3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customXml" Target="../customXml/item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7.svg>
</file>

<file path=ppt/media/image19.svg>
</file>

<file path=ppt/media/image2.png>
</file>

<file path=ppt/media/image23.svg>
</file>

<file path=ppt/media/image25.sv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F42C70-8D03-47A3-A08F-63A1C8F9B152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259B1-7301-43F0-8EFF-61BA1FB67D7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91868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3D85C7-273A-4EBE-BB1A-688B455BD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9F148B7-D0B7-4982-939C-8DB9B0D26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04DEB79-3ABB-468A-B134-D5D2E7D6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0720B9C-13C9-40AE-AE09-EF5678143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22230B8-C92E-4C7C-B518-67F10430E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430613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FFF9FF35-728A-4C45-AFCD-124CEF8E87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00450" y="1057176"/>
            <a:ext cx="5067302" cy="5248375"/>
          </a:xfrm>
          <a:custGeom>
            <a:avLst/>
            <a:gdLst>
              <a:gd name="connsiteX0" fmla="*/ 2638816 w 5067302"/>
              <a:gd name="connsiteY0" fmla="*/ 2743200 h 5248375"/>
              <a:gd name="connsiteX1" fmla="*/ 5067302 w 5067302"/>
              <a:gd name="connsiteY1" fmla="*/ 2743200 h 5248375"/>
              <a:gd name="connsiteX2" fmla="*/ 5067302 w 5067302"/>
              <a:gd name="connsiteY2" fmla="*/ 5248375 h 5248375"/>
              <a:gd name="connsiteX3" fmla="*/ 2638816 w 5067302"/>
              <a:gd name="connsiteY3" fmla="*/ 5248375 h 5248375"/>
              <a:gd name="connsiteX4" fmla="*/ 0 w 5067302"/>
              <a:gd name="connsiteY4" fmla="*/ 2743200 h 5248375"/>
              <a:gd name="connsiteX5" fmla="*/ 2428486 w 5067302"/>
              <a:gd name="connsiteY5" fmla="*/ 2743200 h 5248375"/>
              <a:gd name="connsiteX6" fmla="*/ 2428486 w 5067302"/>
              <a:gd name="connsiteY6" fmla="*/ 5248375 h 5248375"/>
              <a:gd name="connsiteX7" fmla="*/ 0 w 5067302"/>
              <a:gd name="connsiteY7" fmla="*/ 5248375 h 5248375"/>
              <a:gd name="connsiteX8" fmla="*/ 2638816 w 5067302"/>
              <a:gd name="connsiteY8" fmla="*/ 0 h 5248375"/>
              <a:gd name="connsiteX9" fmla="*/ 5067302 w 5067302"/>
              <a:gd name="connsiteY9" fmla="*/ 0 h 5248375"/>
              <a:gd name="connsiteX10" fmla="*/ 5067302 w 5067302"/>
              <a:gd name="connsiteY10" fmla="*/ 2505175 h 5248375"/>
              <a:gd name="connsiteX11" fmla="*/ 2638816 w 5067302"/>
              <a:gd name="connsiteY11" fmla="*/ 2505175 h 5248375"/>
              <a:gd name="connsiteX12" fmla="*/ 0 w 5067302"/>
              <a:gd name="connsiteY12" fmla="*/ 0 h 5248375"/>
              <a:gd name="connsiteX13" fmla="*/ 2428486 w 5067302"/>
              <a:gd name="connsiteY13" fmla="*/ 0 h 5248375"/>
              <a:gd name="connsiteX14" fmla="*/ 2428486 w 5067302"/>
              <a:gd name="connsiteY14" fmla="*/ 2505175 h 5248375"/>
              <a:gd name="connsiteX15" fmla="*/ 0 w 5067302"/>
              <a:gd name="connsiteY15" fmla="*/ 2505175 h 52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067302" h="5248375">
                <a:moveTo>
                  <a:pt x="2638816" y="2743200"/>
                </a:moveTo>
                <a:lnTo>
                  <a:pt x="5067302" y="2743200"/>
                </a:lnTo>
                <a:lnTo>
                  <a:pt x="5067302" y="5248375"/>
                </a:lnTo>
                <a:lnTo>
                  <a:pt x="2638816" y="5248375"/>
                </a:lnTo>
                <a:close/>
                <a:moveTo>
                  <a:pt x="0" y="2743200"/>
                </a:moveTo>
                <a:lnTo>
                  <a:pt x="2428486" y="2743200"/>
                </a:lnTo>
                <a:lnTo>
                  <a:pt x="2428486" y="5248375"/>
                </a:lnTo>
                <a:lnTo>
                  <a:pt x="0" y="5248375"/>
                </a:lnTo>
                <a:close/>
                <a:moveTo>
                  <a:pt x="2638816" y="0"/>
                </a:moveTo>
                <a:lnTo>
                  <a:pt x="5067302" y="0"/>
                </a:lnTo>
                <a:lnTo>
                  <a:pt x="5067302" y="2505175"/>
                </a:lnTo>
                <a:lnTo>
                  <a:pt x="2638816" y="2505175"/>
                </a:lnTo>
                <a:close/>
                <a:moveTo>
                  <a:pt x="0" y="0"/>
                </a:moveTo>
                <a:lnTo>
                  <a:pt x="2428486" y="0"/>
                </a:lnTo>
                <a:lnTo>
                  <a:pt x="2428486" y="2505175"/>
                </a:lnTo>
                <a:lnTo>
                  <a:pt x="0" y="25051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91317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83AE23-5804-4C18-ADB6-8278FE312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245D08-3E6B-4153-B7F1-838684C4F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855E1E6-8C7C-447D-9370-890B702736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920E9CF-106C-4D00-BD8D-C51C01C98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2701636-4162-48A7-9C66-71732B8D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0487B6-04FD-41F5-9A61-D2250EB7D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603575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9616FDC-2A1E-4099-8A79-7C72BB8D5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3F453DE-66F2-4011-B1D2-AE22CF5D10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41E8938-17F2-468D-AB48-92C221D1F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544C189-04C8-4089-8709-34913C525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F67C105-453C-4C83-B71A-50A129B1B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260966A-03AA-46FD-874E-F80FF48F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97586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6CA57B6-C58A-4436-A847-3FEAB705D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B6D58DF-B13E-40A4-B8A2-3D36692D59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EC45BA8-01A8-4ED3-90C9-9980777B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488B088-257C-4B92-833B-6F449DE33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FE26535-B05C-4D58-A55B-9420B7A9A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76500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71A626AB-A3A6-43B1-BCF9-E7D40AC61D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FEAA990-7076-4CD2-ACE0-7E778150B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9CE0C71-CF4E-4CB2-8872-A3935F25A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20B78F0-DAC1-42C1-AD36-5A3F23400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34F3EE3-8740-4CA8-9F32-2EA0F0DCD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3231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="" xmlns:a16="http://schemas.microsoft.com/office/drawing/2014/main" id="{F37B3084-F81E-43B7-95D1-2563B2559A8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31676" y="1"/>
            <a:ext cx="5660325" cy="6858799"/>
          </a:xfrm>
          <a:custGeom>
            <a:avLst/>
            <a:gdLst>
              <a:gd name="connsiteX0" fmla="*/ 18452 w 5660325"/>
              <a:gd name="connsiteY0" fmla="*/ 4557010 h 6858799"/>
              <a:gd name="connsiteX1" fmla="*/ 1787291 w 5660325"/>
              <a:gd name="connsiteY1" fmla="*/ 4557010 h 6858799"/>
              <a:gd name="connsiteX2" fmla="*/ 1787291 w 5660325"/>
              <a:gd name="connsiteY2" fmla="*/ 6858798 h 6858799"/>
              <a:gd name="connsiteX3" fmla="*/ 18452 w 5660325"/>
              <a:gd name="connsiteY3" fmla="*/ 6858798 h 6858799"/>
              <a:gd name="connsiteX4" fmla="*/ 3891486 w 5660325"/>
              <a:gd name="connsiteY4" fmla="*/ 3429000 h 6858799"/>
              <a:gd name="connsiteX5" fmla="*/ 5660325 w 5660325"/>
              <a:gd name="connsiteY5" fmla="*/ 3429000 h 6858799"/>
              <a:gd name="connsiteX6" fmla="*/ 5660325 w 5660325"/>
              <a:gd name="connsiteY6" fmla="*/ 6850504 h 6858799"/>
              <a:gd name="connsiteX7" fmla="*/ 3891486 w 5660325"/>
              <a:gd name="connsiteY7" fmla="*/ 6850504 h 6858799"/>
              <a:gd name="connsiteX8" fmla="*/ 1945743 w 5660325"/>
              <a:gd name="connsiteY8" fmla="*/ 2593299 h 6858799"/>
              <a:gd name="connsiteX9" fmla="*/ 3714582 w 5660325"/>
              <a:gd name="connsiteY9" fmla="*/ 2593299 h 6858799"/>
              <a:gd name="connsiteX10" fmla="*/ 3714582 w 5660325"/>
              <a:gd name="connsiteY10" fmla="*/ 6858799 h 6858799"/>
              <a:gd name="connsiteX11" fmla="*/ 1945743 w 5660325"/>
              <a:gd name="connsiteY11" fmla="*/ 6858799 h 6858799"/>
              <a:gd name="connsiteX12" fmla="*/ 3873034 w 5660325"/>
              <a:gd name="connsiteY12" fmla="*/ 0 h 6858799"/>
              <a:gd name="connsiteX13" fmla="*/ 5641873 w 5660325"/>
              <a:gd name="connsiteY13" fmla="*/ 0 h 6858799"/>
              <a:gd name="connsiteX14" fmla="*/ 5641873 w 5660325"/>
              <a:gd name="connsiteY14" fmla="*/ 3240586 h 6858799"/>
              <a:gd name="connsiteX15" fmla="*/ 3873034 w 5660325"/>
              <a:gd name="connsiteY15" fmla="*/ 3240586 h 6858799"/>
              <a:gd name="connsiteX16" fmla="*/ 1927291 w 5660325"/>
              <a:gd name="connsiteY16" fmla="*/ 0 h 6858799"/>
              <a:gd name="connsiteX17" fmla="*/ 3696130 w 5660325"/>
              <a:gd name="connsiteY17" fmla="*/ 0 h 6858799"/>
              <a:gd name="connsiteX18" fmla="*/ 3696130 w 5660325"/>
              <a:gd name="connsiteY18" fmla="*/ 2412001 h 6858799"/>
              <a:gd name="connsiteX19" fmla="*/ 1927291 w 5660325"/>
              <a:gd name="connsiteY19" fmla="*/ 2412001 h 6858799"/>
              <a:gd name="connsiteX20" fmla="*/ 0 w 5660325"/>
              <a:gd name="connsiteY20" fmla="*/ 0 h 6858799"/>
              <a:gd name="connsiteX21" fmla="*/ 1768839 w 5660325"/>
              <a:gd name="connsiteY21" fmla="*/ 0 h 6858799"/>
              <a:gd name="connsiteX22" fmla="*/ 1768839 w 5660325"/>
              <a:gd name="connsiteY22" fmla="*/ 4377128 h 6858799"/>
              <a:gd name="connsiteX23" fmla="*/ 0 w 5660325"/>
              <a:gd name="connsiteY23" fmla="*/ 4377128 h 6858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660325" h="6858799">
                <a:moveTo>
                  <a:pt x="18452" y="4557010"/>
                </a:moveTo>
                <a:lnTo>
                  <a:pt x="1787291" y="4557010"/>
                </a:lnTo>
                <a:lnTo>
                  <a:pt x="1787291" y="6858798"/>
                </a:lnTo>
                <a:lnTo>
                  <a:pt x="18452" y="6858798"/>
                </a:lnTo>
                <a:close/>
                <a:moveTo>
                  <a:pt x="3891486" y="3429000"/>
                </a:moveTo>
                <a:lnTo>
                  <a:pt x="5660325" y="3429000"/>
                </a:lnTo>
                <a:lnTo>
                  <a:pt x="5660325" y="6850504"/>
                </a:lnTo>
                <a:lnTo>
                  <a:pt x="3891486" y="6850504"/>
                </a:lnTo>
                <a:close/>
                <a:moveTo>
                  <a:pt x="1945743" y="2593299"/>
                </a:moveTo>
                <a:lnTo>
                  <a:pt x="3714582" y="2593299"/>
                </a:lnTo>
                <a:lnTo>
                  <a:pt x="3714582" y="6858799"/>
                </a:lnTo>
                <a:lnTo>
                  <a:pt x="1945743" y="6858799"/>
                </a:lnTo>
                <a:close/>
                <a:moveTo>
                  <a:pt x="3873034" y="0"/>
                </a:moveTo>
                <a:lnTo>
                  <a:pt x="5641873" y="0"/>
                </a:lnTo>
                <a:lnTo>
                  <a:pt x="5641873" y="3240586"/>
                </a:lnTo>
                <a:lnTo>
                  <a:pt x="3873034" y="3240586"/>
                </a:lnTo>
                <a:close/>
                <a:moveTo>
                  <a:pt x="1927291" y="0"/>
                </a:moveTo>
                <a:lnTo>
                  <a:pt x="3696130" y="0"/>
                </a:lnTo>
                <a:lnTo>
                  <a:pt x="3696130" y="2412001"/>
                </a:lnTo>
                <a:lnTo>
                  <a:pt x="1927291" y="2412001"/>
                </a:lnTo>
                <a:close/>
                <a:moveTo>
                  <a:pt x="0" y="0"/>
                </a:moveTo>
                <a:lnTo>
                  <a:pt x="1768839" y="0"/>
                </a:lnTo>
                <a:lnTo>
                  <a:pt x="1768839" y="4377128"/>
                </a:lnTo>
                <a:lnTo>
                  <a:pt x="0" y="43771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85362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AE3F4E-8CBE-43EF-A1BA-2B373AFB3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D02A635-F6F9-41C3-8A4E-24845C89B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50F65D4-4017-457D-9AC7-028F0B81A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4B8E4D1-F2C6-4ADF-8B4D-144D4532B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9B11004-E7CA-4DE1-820A-44D2B83BE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21425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AF4E8D8-AB4C-4612-8B95-B64CF568C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0D67E32-C2AC-4268-A4F0-6D362AC28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FFCC4E0-CDEB-4F1C-9282-6BE139CDE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2B96DFF-9199-481B-A8C9-1B25A36E1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B851128-D80E-4EED-A88B-A5CF0FEBF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97913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A2EC7F9-0695-4661-951F-AEF48FA38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F0173B7-BBC9-49AE-9DBA-09C903F300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62FD0D1-14A2-47DD-A91E-8E0796A85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530D4C1-D6EF-4B71-80EB-F917280C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90E738D-D818-4AB6-A854-CB9D33CB2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AFB0FAD-A03E-49B9-9BEC-4E88C004C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07995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25E95C0-32AC-47CD-8B4D-BBB770A54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FD0EC5A-6FD3-4D10-A5A7-9DAE98E45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7C005EC-35AF-4283-99E9-9F4E2EE92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E09D4D87-63D7-41FF-873C-94BD087F81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4007147-7F23-4206-B13E-CC7836F6F8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9B91D4FA-B81B-41D8-B4F7-C56B52A24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451B2D54-D814-4D36-9D59-7B96C777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7171749D-1FB0-461D-8B8B-AD1D33A9D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90215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E6DCBC-4697-4EB2-9607-2CC2A6FB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A77138F-47C5-40C8-BE02-FDFC02641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E7BC429-5BCC-4FA6-B61D-3DEE85EA5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3781883-EDBD-4C5E-869E-B133CE840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00813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07D7B1E5-21CB-4DA3-9A1E-781AE0A9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7BA6089-971D-4602-A3DD-3CB395FE3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4E94C2E-E554-47F2-ACEB-A61F34788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98504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874B447F-1F53-4D37-AA13-AF218C3992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57400" y="808933"/>
            <a:ext cx="10134600" cy="5821733"/>
          </a:xfrm>
          <a:custGeom>
            <a:avLst/>
            <a:gdLst>
              <a:gd name="connsiteX0" fmla="*/ 0 w 10134600"/>
              <a:gd name="connsiteY0" fmla="*/ 4065686 h 5821733"/>
              <a:gd name="connsiteX1" fmla="*/ 10115550 w 10134600"/>
              <a:gd name="connsiteY1" fmla="*/ 4065686 h 5821733"/>
              <a:gd name="connsiteX2" fmla="*/ 10115550 w 10134600"/>
              <a:gd name="connsiteY2" fmla="*/ 5821733 h 5821733"/>
              <a:gd name="connsiteX3" fmla="*/ 0 w 10134600"/>
              <a:gd name="connsiteY3" fmla="*/ 5821733 h 5821733"/>
              <a:gd name="connsiteX4" fmla="*/ 19050 w 10134600"/>
              <a:gd name="connsiteY4" fmla="*/ 2032843 h 5821733"/>
              <a:gd name="connsiteX5" fmla="*/ 10134600 w 10134600"/>
              <a:gd name="connsiteY5" fmla="*/ 2032843 h 5821733"/>
              <a:gd name="connsiteX6" fmla="*/ 10134600 w 10134600"/>
              <a:gd name="connsiteY6" fmla="*/ 3788890 h 5821733"/>
              <a:gd name="connsiteX7" fmla="*/ 19050 w 10134600"/>
              <a:gd name="connsiteY7" fmla="*/ 3788890 h 5821733"/>
              <a:gd name="connsiteX8" fmla="*/ 19050 w 10134600"/>
              <a:gd name="connsiteY8" fmla="*/ 0 h 5821733"/>
              <a:gd name="connsiteX9" fmla="*/ 10134600 w 10134600"/>
              <a:gd name="connsiteY9" fmla="*/ 0 h 5821733"/>
              <a:gd name="connsiteX10" fmla="*/ 10134600 w 10134600"/>
              <a:gd name="connsiteY10" fmla="*/ 1756047 h 5821733"/>
              <a:gd name="connsiteX11" fmla="*/ 19050 w 10134600"/>
              <a:gd name="connsiteY11" fmla="*/ 1756047 h 5821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134600" h="5821733">
                <a:moveTo>
                  <a:pt x="0" y="4065686"/>
                </a:moveTo>
                <a:lnTo>
                  <a:pt x="10115550" y="4065686"/>
                </a:lnTo>
                <a:lnTo>
                  <a:pt x="10115550" y="5821733"/>
                </a:lnTo>
                <a:lnTo>
                  <a:pt x="0" y="5821733"/>
                </a:lnTo>
                <a:close/>
                <a:moveTo>
                  <a:pt x="19050" y="2032843"/>
                </a:moveTo>
                <a:lnTo>
                  <a:pt x="10134600" y="2032843"/>
                </a:lnTo>
                <a:lnTo>
                  <a:pt x="10134600" y="3788890"/>
                </a:lnTo>
                <a:lnTo>
                  <a:pt x="19050" y="3788890"/>
                </a:lnTo>
                <a:close/>
                <a:moveTo>
                  <a:pt x="19050" y="0"/>
                </a:moveTo>
                <a:lnTo>
                  <a:pt x="10134600" y="0"/>
                </a:lnTo>
                <a:lnTo>
                  <a:pt x="10134600" y="1756047"/>
                </a:lnTo>
                <a:lnTo>
                  <a:pt x="19050" y="17560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28082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875B3D31-F4C5-459F-A5E4-CADDB461A7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8625116" cy="6889317"/>
          </a:xfrm>
          <a:custGeom>
            <a:avLst/>
            <a:gdLst>
              <a:gd name="connsiteX0" fmla="*/ 3031304 w 8625116"/>
              <a:gd name="connsiteY0" fmla="*/ 0 h 6889317"/>
              <a:gd name="connsiteX1" fmla="*/ 8625116 w 8625116"/>
              <a:gd name="connsiteY1" fmla="*/ 0 h 6889317"/>
              <a:gd name="connsiteX2" fmla="*/ 2169391 w 8625116"/>
              <a:gd name="connsiteY2" fmla="*/ 6889317 h 6889317"/>
              <a:gd name="connsiteX3" fmla="*/ 0 w 8625116"/>
              <a:gd name="connsiteY3" fmla="*/ 6889316 h 6889317"/>
              <a:gd name="connsiteX4" fmla="*/ 0 w 8625116"/>
              <a:gd name="connsiteY4" fmla="*/ 3234897 h 688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25116" h="6889317">
                <a:moveTo>
                  <a:pt x="3031304" y="0"/>
                </a:moveTo>
                <a:lnTo>
                  <a:pt x="8625116" y="0"/>
                </a:lnTo>
                <a:lnTo>
                  <a:pt x="2169391" y="6889317"/>
                </a:lnTo>
                <a:lnTo>
                  <a:pt x="0" y="6889316"/>
                </a:lnTo>
                <a:lnTo>
                  <a:pt x="0" y="32348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17660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F919A09-4CA6-4801-871F-EE9E9ACB5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21DCBE1-DE14-46E2-975A-FDD8A261C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0BE8ECC-7661-4BFF-9D7D-574A3AD3D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5E6D7-9062-4A64-97A9-94EDD83F30AE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B6B4A55-914A-4527-985C-3D0AF0E78D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7A1203F-883E-4672-ABEA-859B015E0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2594E-0DFF-44FA-834C-921C76C9F92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2095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957" r:id="rId8"/>
    <p:sldLayoutId id="2147483956" r:id="rId9"/>
    <p:sldLayoutId id="21474839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A5FAFCA9-2650-4039-A50B-B713231C8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A6392A5-1AD7-4C41-B5F9-FEBF0D810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646B08B-A00E-45CA-8CC5-43AB672E60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6F868-9B63-49E0-83C3-C9B410CB3C05}" type="datetimeFigureOut">
              <a:rPr lang="x-none" smtClean="0"/>
              <a:t>6/15/2022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576D627-474C-4EE2-8EA2-CA32F23322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2C34AAF-FECF-4E94-BEBE-CEE87531EA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4CD2E-B63F-44D6-84C3-FD3F3AFBD96C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03420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11.png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D6ADE9A-CD78-4C74-9517-66F7470379C0}"/>
              </a:ext>
            </a:extLst>
          </p:cNvPr>
          <p:cNvSpPr/>
          <p:nvPr/>
        </p:nvSpPr>
        <p:spPr>
          <a:xfrm>
            <a:off x="7314724" y="-14514"/>
            <a:ext cx="4891790" cy="69015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132D880E-86C7-49A4-9C76-27BA3F2F2386}"/>
              </a:ext>
            </a:extLst>
          </p:cNvPr>
          <p:cNvSpPr txBox="1"/>
          <p:nvPr/>
        </p:nvSpPr>
        <p:spPr>
          <a:xfrm>
            <a:off x="737635" y="3436257"/>
            <a:ext cx="2215809" cy="954107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GB" sz="2800" b="1" dirty="0" smtClean="0">
                <a:solidFill>
                  <a:schemeClr val="tx2">
                    <a:lumMod val="50000"/>
                  </a:schemeClr>
                </a:solidFill>
                <a:latin typeface="Perpetua" panose="02020502060401020303" pitchFamily="18" charset="0"/>
                <a:cs typeface="Poppins Black" panose="00000A00000000000000" pitchFamily="2" charset="0"/>
              </a:rPr>
              <a:t>Fintech Lending</a:t>
            </a:r>
            <a:endParaRPr lang="x-none" sz="2800" b="1" dirty="0">
              <a:solidFill>
                <a:schemeClr val="tx2">
                  <a:lumMod val="50000"/>
                </a:schemeClr>
              </a:solidFill>
              <a:latin typeface="Perpetua" panose="02020502060401020303" pitchFamily="18" charset="0"/>
              <a:cs typeface="Poppins Black" panose="00000A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323770" y="560515"/>
            <a:ext cx="8868229" cy="586323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70192" y="3066925"/>
            <a:ext cx="11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99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DC6E2D8D-CE44-4FE3-9E2C-B39AD29877FC}"/>
              </a:ext>
            </a:extLst>
          </p:cNvPr>
          <p:cNvSpPr/>
          <p:nvPr/>
        </p:nvSpPr>
        <p:spPr>
          <a:xfrm>
            <a:off x="5079320" y="2816264"/>
            <a:ext cx="3582649" cy="55463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CAE5F734-7B3E-4889-964A-CCF70D9AC43E}"/>
              </a:ext>
            </a:extLst>
          </p:cNvPr>
          <p:cNvSpPr/>
          <p:nvPr/>
        </p:nvSpPr>
        <p:spPr>
          <a:xfrm>
            <a:off x="5079320" y="3561824"/>
            <a:ext cx="3582649" cy="55463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D2E0E0F-413E-4FD5-878A-B28E53EC495F}"/>
              </a:ext>
            </a:extLst>
          </p:cNvPr>
          <p:cNvSpPr/>
          <p:nvPr/>
        </p:nvSpPr>
        <p:spPr>
          <a:xfrm>
            <a:off x="5079320" y="4307384"/>
            <a:ext cx="3582649" cy="55463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DB592804-959D-4E42-9FFF-D6981394ECDA}"/>
              </a:ext>
            </a:extLst>
          </p:cNvPr>
          <p:cNvSpPr/>
          <p:nvPr/>
        </p:nvSpPr>
        <p:spPr>
          <a:xfrm>
            <a:off x="5079320" y="5052944"/>
            <a:ext cx="3582649" cy="55463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D7708AEA-8A42-43AA-A0A3-2694FCF95ABA}"/>
              </a:ext>
            </a:extLst>
          </p:cNvPr>
          <p:cNvSpPr txBox="1">
            <a:spLocks/>
          </p:cNvSpPr>
          <p:nvPr/>
        </p:nvSpPr>
        <p:spPr>
          <a:xfrm>
            <a:off x="2970371" y="592407"/>
            <a:ext cx="1166935" cy="6856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 smtClean="0">
                <a:latin typeface="Perpetua" panose="02020502060401020303" pitchFamily="18" charset="0"/>
                <a:cs typeface="Poppins Medium" panose="00000600000000000000" pitchFamily="2" charset="0"/>
              </a:rPr>
              <a:t>Ask</a:t>
            </a:r>
            <a:endParaRPr lang="en-GB" sz="3600" dirty="0">
              <a:latin typeface="Perpetua" panose="02020502060401020303" pitchFamily="18" charset="0"/>
              <a:cs typeface="Poppins Medium" panose="000006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DC3D56F9-EBDC-454E-A4AC-66308F1797AA}"/>
              </a:ext>
            </a:extLst>
          </p:cNvPr>
          <p:cNvSpPr txBox="1"/>
          <p:nvPr/>
        </p:nvSpPr>
        <p:spPr>
          <a:xfrm>
            <a:off x="4599726" y="1278068"/>
            <a:ext cx="46060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3600" b="1" dirty="0">
                <a:solidFill>
                  <a:srgbClr val="00B050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$1,000,000 for 10% </a:t>
            </a:r>
            <a:r>
              <a:rPr lang="en-GB" sz="3600" b="1" dirty="0">
                <a:latin typeface="Poppins Light" panose="00000400000000000000" pitchFamily="2" charset="0"/>
                <a:cs typeface="Poppins Light" panose="00000400000000000000" pitchFamily="2" charset="0"/>
              </a:rPr>
              <a:t>Equity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32D58EFD-00F7-4E1E-B2A7-BBDA3DC3FBAE}"/>
              </a:ext>
            </a:extLst>
          </p:cNvPr>
          <p:cNvSpPr txBox="1"/>
          <p:nvPr/>
        </p:nvSpPr>
        <p:spPr>
          <a:xfrm>
            <a:off x="5832577" y="2823001"/>
            <a:ext cx="29603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Lorem Ipsum</a:t>
            </a:r>
            <a:endParaRPr lang="en-GB" sz="2200" b="1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F0FC1BE7-A8A4-4983-8DC0-6DECC4C95D9D}"/>
              </a:ext>
            </a:extLst>
          </p:cNvPr>
          <p:cNvSpPr txBox="1"/>
          <p:nvPr/>
        </p:nvSpPr>
        <p:spPr>
          <a:xfrm>
            <a:off x="6081763" y="3629270"/>
            <a:ext cx="31240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</a:t>
            </a:r>
            <a:endParaRPr lang="en-GB" sz="180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8195FFF2-289F-4A99-808E-D1CB0CF964B3}"/>
              </a:ext>
            </a:extLst>
          </p:cNvPr>
          <p:cNvSpPr txBox="1"/>
          <p:nvPr/>
        </p:nvSpPr>
        <p:spPr>
          <a:xfrm>
            <a:off x="6081763" y="4354348"/>
            <a:ext cx="31641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</a:t>
            </a:r>
            <a:endParaRPr lang="en-GB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A5C95715-BF87-4583-838E-DDE4BFEB6FA4}"/>
              </a:ext>
            </a:extLst>
          </p:cNvPr>
          <p:cNvSpPr txBox="1"/>
          <p:nvPr/>
        </p:nvSpPr>
        <p:spPr>
          <a:xfrm>
            <a:off x="6031645" y="5145596"/>
            <a:ext cx="3174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</a:t>
            </a:r>
            <a:endParaRPr lang="en-GB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" y="-11351"/>
            <a:ext cx="2598057" cy="686935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640186" y="750571"/>
            <a:ext cx="11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973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122F223-DF61-40E4-909E-458BFBF775CE}"/>
              </a:ext>
            </a:extLst>
          </p:cNvPr>
          <p:cNvSpPr txBox="1"/>
          <p:nvPr/>
        </p:nvSpPr>
        <p:spPr>
          <a:xfrm>
            <a:off x="5082635" y="2476375"/>
            <a:ext cx="2405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tx2">
                    <a:lumMod val="50000"/>
                  </a:schemeClr>
                </a:solidFill>
                <a:latin typeface="Perpetua" panose="02020502060401020303" pitchFamily="18" charset="0"/>
                <a:cs typeface="Poppins Medium" panose="00000600000000000000" pitchFamily="2" charset="0"/>
              </a:rPr>
              <a:t>Contact Us</a:t>
            </a:r>
            <a:endParaRPr lang="x-none" sz="3200" dirty="0">
              <a:solidFill>
                <a:schemeClr val="tx2">
                  <a:lumMod val="50000"/>
                </a:schemeClr>
              </a:solidFill>
              <a:latin typeface="Perpetua" panose="02020502060401020303" pitchFamily="18" charset="0"/>
              <a:cs typeface="Poppins Medium" panose="00000600000000000000" pitchFamily="2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="" xmlns:a16="http://schemas.microsoft.com/office/drawing/2014/main" id="{1080943E-10C6-4BD0-B116-2F35BEAF27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05467" y="3151724"/>
            <a:ext cx="468000" cy="468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="" xmlns:a16="http://schemas.microsoft.com/office/drawing/2014/main" id="{90ED5D67-DACE-4080-8FB8-05980FA71B0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19981" y="3765968"/>
            <a:ext cx="468000" cy="468000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2D4F7D2F-D2FB-497B-A040-64F62CBCC833}"/>
              </a:ext>
            </a:extLst>
          </p:cNvPr>
          <p:cNvSpPr/>
          <p:nvPr/>
        </p:nvSpPr>
        <p:spPr>
          <a:xfrm>
            <a:off x="4492953" y="3187724"/>
            <a:ext cx="3323771" cy="432000"/>
          </a:xfrm>
          <a:prstGeom prst="roundRect">
            <a:avLst>
              <a:gd name="adj" fmla="val 36826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5" name="Rectangle: Rounded Corners 14">
            <a:extLst>
              <a:ext uri="{FF2B5EF4-FFF2-40B4-BE49-F238E27FC236}">
                <a16:creationId xmlns="" xmlns:a16="http://schemas.microsoft.com/office/drawing/2014/main" id="{30235C43-773F-4E34-A7EF-A6B0A849B2D7}"/>
              </a:ext>
            </a:extLst>
          </p:cNvPr>
          <p:cNvSpPr/>
          <p:nvPr/>
        </p:nvSpPr>
        <p:spPr>
          <a:xfrm>
            <a:off x="4507467" y="3765968"/>
            <a:ext cx="3323771" cy="432000"/>
          </a:xfrm>
          <a:prstGeom prst="roundRect">
            <a:avLst>
              <a:gd name="adj" fmla="val 36826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802FD492-1A96-4F87-A731-963EEB2928C5}"/>
              </a:ext>
            </a:extLst>
          </p:cNvPr>
          <p:cNvSpPr txBox="1"/>
          <p:nvPr/>
        </p:nvSpPr>
        <p:spPr>
          <a:xfrm>
            <a:off x="5203249" y="3180918"/>
            <a:ext cx="2946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 smtClean="0">
                <a:solidFill>
                  <a:schemeClr val="bg1"/>
                </a:solidFill>
                <a:effectLst/>
                <a:latin typeface="Poppins "/>
                <a:cs typeface="Poppins Medium" panose="00000600000000000000" pitchFamily="2" charset="0"/>
              </a:rPr>
              <a:t>www.website.com</a:t>
            </a:r>
            <a:endParaRPr lang="x-none" dirty="0">
              <a:solidFill>
                <a:schemeClr val="bg1"/>
              </a:solidFill>
              <a:latin typeface="Poppins "/>
              <a:cs typeface="Poppins Medium" panose="000006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928002AD-44A9-4760-BA97-F23D61A70C28}"/>
              </a:ext>
            </a:extLst>
          </p:cNvPr>
          <p:cNvSpPr txBox="1"/>
          <p:nvPr/>
        </p:nvSpPr>
        <p:spPr>
          <a:xfrm>
            <a:off x="5449347" y="3782165"/>
            <a:ext cx="2038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</a:t>
            </a:r>
            <a:endParaRPr lang="x-none" dirty="0">
              <a:solidFill>
                <a:schemeClr val="bg1"/>
              </a:solidFill>
              <a:latin typeface="Poppins "/>
              <a:cs typeface="Poppins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029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695543" y="0"/>
            <a:ext cx="2496457" cy="68580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A24FF272-ECF7-4AD2-801B-CE2CEC7E928A}"/>
              </a:ext>
            </a:extLst>
          </p:cNvPr>
          <p:cNvSpPr/>
          <p:nvPr/>
        </p:nvSpPr>
        <p:spPr>
          <a:xfrm rot="16200000">
            <a:off x="3214989" y="2918171"/>
            <a:ext cx="3604627" cy="16375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A24FF272-ECF7-4AD2-801B-CE2CEC7E928A}"/>
              </a:ext>
            </a:extLst>
          </p:cNvPr>
          <p:cNvSpPr/>
          <p:nvPr/>
        </p:nvSpPr>
        <p:spPr>
          <a:xfrm rot="16200000">
            <a:off x="1346842" y="2918172"/>
            <a:ext cx="3604627" cy="16375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A24FF272-ECF7-4AD2-801B-CE2CEC7E928A}"/>
              </a:ext>
            </a:extLst>
          </p:cNvPr>
          <p:cNvSpPr/>
          <p:nvPr/>
        </p:nvSpPr>
        <p:spPr>
          <a:xfrm rot="16200000">
            <a:off x="-542427" y="2875958"/>
            <a:ext cx="3604627" cy="16375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itle 4">
            <a:extLst>
              <a:ext uri="{FF2B5EF4-FFF2-40B4-BE49-F238E27FC236}">
                <a16:creationId xmlns="" xmlns:a16="http://schemas.microsoft.com/office/drawing/2014/main" id="{C9E9452E-602F-46AF-84D6-8E8573B751A0}"/>
              </a:ext>
            </a:extLst>
          </p:cNvPr>
          <p:cNvSpPr txBox="1">
            <a:spLocks/>
          </p:cNvSpPr>
          <p:nvPr/>
        </p:nvSpPr>
        <p:spPr>
          <a:xfrm>
            <a:off x="697043" y="398848"/>
            <a:ext cx="4266844" cy="6461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 smtClean="0">
                <a:solidFill>
                  <a:schemeClr val="tx2">
                    <a:lumMod val="50000"/>
                  </a:schemeClr>
                </a:solidFill>
                <a:latin typeface="Perpetua" panose="02020502060401020303" pitchFamily="18" charset="0"/>
                <a:cs typeface="Poppins Medium" panose="00000600000000000000" pitchFamily="2" charset="0"/>
              </a:rPr>
              <a:t>Customer Problem</a:t>
            </a:r>
            <a:endParaRPr lang="en-GB" sz="4000" dirty="0">
              <a:solidFill>
                <a:schemeClr val="tx2">
                  <a:lumMod val="50000"/>
                </a:schemeClr>
              </a:solidFill>
              <a:latin typeface="Perpetua" panose="02020502060401020303" pitchFamily="18" charset="0"/>
              <a:cs typeface="Poppins Medium" panose="00000600000000000000" pitchFamily="2" charset="0"/>
            </a:endParaRPr>
          </a:p>
        </p:txBody>
      </p:sp>
      <p:pic>
        <p:nvPicPr>
          <p:cNvPr id="10" name="Google Shape;910;p77" descr="iphone6.png">
            <a:extLst>
              <a:ext uri="{FF2B5EF4-FFF2-40B4-BE49-F238E27FC236}">
                <a16:creationId xmlns="" xmlns:a16="http://schemas.microsoft.com/office/drawing/2014/main" id="{D11B6F7B-CFEC-43F7-B270-CA129C8EC7A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8903" t="6428" r="8431"/>
          <a:stretch/>
        </p:blipFill>
        <p:spPr>
          <a:xfrm>
            <a:off x="7773193" y="1954451"/>
            <a:ext cx="3604914" cy="4903549"/>
          </a:xfrm>
          <a:custGeom>
            <a:avLst/>
            <a:gdLst/>
            <a:ahLst/>
            <a:cxnLst/>
            <a:rect l="l" t="t" r="r" b="b"/>
            <a:pathLst>
              <a:path w="21526" h="21599" extrusionOk="0">
                <a:moveTo>
                  <a:pt x="12446" y="2"/>
                </a:moveTo>
                <a:cubicBezTo>
                  <a:pt x="11600" y="-1"/>
                  <a:pt x="10557" y="-1"/>
                  <a:pt x="9267" y="3"/>
                </a:cubicBezTo>
                <a:cubicBezTo>
                  <a:pt x="4816" y="14"/>
                  <a:pt x="4774" y="15"/>
                  <a:pt x="4499" y="100"/>
                </a:cubicBezTo>
                <a:cubicBezTo>
                  <a:pt x="3996" y="255"/>
                  <a:pt x="3648" y="518"/>
                  <a:pt x="3479" y="873"/>
                </a:cubicBezTo>
                <a:cubicBezTo>
                  <a:pt x="3366" y="1108"/>
                  <a:pt x="3314" y="1856"/>
                  <a:pt x="3288" y="3636"/>
                </a:cubicBezTo>
                <a:cubicBezTo>
                  <a:pt x="3271" y="4747"/>
                  <a:pt x="3281" y="5350"/>
                  <a:pt x="3315" y="5366"/>
                </a:cubicBezTo>
                <a:cubicBezTo>
                  <a:pt x="3377" y="5394"/>
                  <a:pt x="3387" y="5677"/>
                  <a:pt x="3328" y="5722"/>
                </a:cubicBezTo>
                <a:cubicBezTo>
                  <a:pt x="3306" y="5738"/>
                  <a:pt x="3289" y="6510"/>
                  <a:pt x="3289" y="7436"/>
                </a:cubicBezTo>
                <a:cubicBezTo>
                  <a:pt x="3289" y="8537"/>
                  <a:pt x="3270" y="9117"/>
                  <a:pt x="3235" y="9111"/>
                </a:cubicBezTo>
                <a:cubicBezTo>
                  <a:pt x="3206" y="9106"/>
                  <a:pt x="3015" y="9054"/>
                  <a:pt x="2811" y="8997"/>
                </a:cubicBezTo>
                <a:cubicBezTo>
                  <a:pt x="2312" y="8856"/>
                  <a:pt x="1746" y="8849"/>
                  <a:pt x="1401" y="8979"/>
                </a:cubicBezTo>
                <a:cubicBezTo>
                  <a:pt x="887" y="9172"/>
                  <a:pt x="608" y="9474"/>
                  <a:pt x="564" y="9885"/>
                </a:cubicBezTo>
                <a:cubicBezTo>
                  <a:pt x="523" y="10267"/>
                  <a:pt x="666" y="10447"/>
                  <a:pt x="1519" y="11089"/>
                </a:cubicBezTo>
                <a:cubicBezTo>
                  <a:pt x="1908" y="11381"/>
                  <a:pt x="2322" y="11669"/>
                  <a:pt x="2439" y="11728"/>
                </a:cubicBezTo>
                <a:cubicBezTo>
                  <a:pt x="2556" y="11787"/>
                  <a:pt x="2802" y="11915"/>
                  <a:pt x="2985" y="12012"/>
                </a:cubicBezTo>
                <a:lnTo>
                  <a:pt x="3319" y="12188"/>
                </a:lnTo>
                <a:lnTo>
                  <a:pt x="3304" y="12451"/>
                </a:lnTo>
                <a:lnTo>
                  <a:pt x="3289" y="12714"/>
                </a:lnTo>
                <a:lnTo>
                  <a:pt x="2703" y="12737"/>
                </a:lnTo>
                <a:cubicBezTo>
                  <a:pt x="1900" y="12769"/>
                  <a:pt x="1656" y="12878"/>
                  <a:pt x="1190" y="13411"/>
                </a:cubicBezTo>
                <a:cubicBezTo>
                  <a:pt x="937" y="13701"/>
                  <a:pt x="907" y="13759"/>
                  <a:pt x="885" y="14002"/>
                </a:cubicBezTo>
                <a:cubicBezTo>
                  <a:pt x="863" y="14235"/>
                  <a:pt x="885" y="14328"/>
                  <a:pt x="1051" y="14701"/>
                </a:cubicBezTo>
                <a:cubicBezTo>
                  <a:pt x="1156" y="14937"/>
                  <a:pt x="1243" y="15165"/>
                  <a:pt x="1243" y="15207"/>
                </a:cubicBezTo>
                <a:cubicBezTo>
                  <a:pt x="1243" y="15251"/>
                  <a:pt x="1164" y="15319"/>
                  <a:pt x="1055" y="15370"/>
                </a:cubicBezTo>
                <a:cubicBezTo>
                  <a:pt x="791" y="15493"/>
                  <a:pt x="357" y="15908"/>
                  <a:pt x="232" y="16159"/>
                </a:cubicBezTo>
                <a:cubicBezTo>
                  <a:pt x="23" y="16577"/>
                  <a:pt x="108" y="16861"/>
                  <a:pt x="558" y="17252"/>
                </a:cubicBezTo>
                <a:lnTo>
                  <a:pt x="831" y="17488"/>
                </a:lnTo>
                <a:lnTo>
                  <a:pt x="487" y="17756"/>
                </a:lnTo>
                <a:cubicBezTo>
                  <a:pt x="82" y="18072"/>
                  <a:pt x="12" y="18206"/>
                  <a:pt x="1" y="18677"/>
                </a:cubicBezTo>
                <a:cubicBezTo>
                  <a:pt x="-7" y="19060"/>
                  <a:pt x="59" y="19186"/>
                  <a:pt x="395" y="19422"/>
                </a:cubicBezTo>
                <a:cubicBezTo>
                  <a:pt x="488" y="19488"/>
                  <a:pt x="704" y="19699"/>
                  <a:pt x="872" y="19890"/>
                </a:cubicBezTo>
                <a:cubicBezTo>
                  <a:pt x="1041" y="20081"/>
                  <a:pt x="1321" y="20368"/>
                  <a:pt x="1495" y="20529"/>
                </a:cubicBezTo>
                <a:cubicBezTo>
                  <a:pt x="1669" y="20689"/>
                  <a:pt x="1842" y="20865"/>
                  <a:pt x="1880" y="20920"/>
                </a:cubicBezTo>
                <a:cubicBezTo>
                  <a:pt x="1919" y="20975"/>
                  <a:pt x="2027" y="21092"/>
                  <a:pt x="2121" y="21180"/>
                </a:cubicBezTo>
                <a:cubicBezTo>
                  <a:pt x="2215" y="21268"/>
                  <a:pt x="2331" y="21398"/>
                  <a:pt x="2380" y="21469"/>
                </a:cubicBezTo>
                <a:lnTo>
                  <a:pt x="2468" y="21599"/>
                </a:lnTo>
                <a:lnTo>
                  <a:pt x="21259" y="21599"/>
                </a:lnTo>
                <a:lnTo>
                  <a:pt x="21326" y="21209"/>
                </a:lnTo>
                <a:cubicBezTo>
                  <a:pt x="21363" y="20995"/>
                  <a:pt x="21429" y="20632"/>
                  <a:pt x="21473" y="20401"/>
                </a:cubicBezTo>
                <a:cubicBezTo>
                  <a:pt x="21593" y="19766"/>
                  <a:pt x="21518" y="19337"/>
                  <a:pt x="21170" y="18644"/>
                </a:cubicBezTo>
                <a:cubicBezTo>
                  <a:pt x="21076" y="18457"/>
                  <a:pt x="20982" y="18240"/>
                  <a:pt x="20961" y="18162"/>
                </a:cubicBezTo>
                <a:cubicBezTo>
                  <a:pt x="20940" y="18083"/>
                  <a:pt x="20911" y="18002"/>
                  <a:pt x="20894" y="17982"/>
                </a:cubicBezTo>
                <a:cubicBezTo>
                  <a:pt x="20878" y="17962"/>
                  <a:pt x="20823" y="17702"/>
                  <a:pt x="20774" y="17406"/>
                </a:cubicBezTo>
                <a:cubicBezTo>
                  <a:pt x="20725" y="17109"/>
                  <a:pt x="20604" y="16587"/>
                  <a:pt x="20505" y="16245"/>
                </a:cubicBezTo>
                <a:cubicBezTo>
                  <a:pt x="20406" y="15903"/>
                  <a:pt x="20298" y="15490"/>
                  <a:pt x="20266" y="15327"/>
                </a:cubicBezTo>
                <a:cubicBezTo>
                  <a:pt x="20179" y="14881"/>
                  <a:pt x="20062" y="14520"/>
                  <a:pt x="19840" y="14007"/>
                </a:cubicBezTo>
                <a:cubicBezTo>
                  <a:pt x="19729" y="13752"/>
                  <a:pt x="19622" y="13455"/>
                  <a:pt x="19601" y="13348"/>
                </a:cubicBezTo>
                <a:cubicBezTo>
                  <a:pt x="19580" y="13241"/>
                  <a:pt x="19535" y="13112"/>
                  <a:pt x="19501" y="13062"/>
                </a:cubicBezTo>
                <a:cubicBezTo>
                  <a:pt x="19460" y="13001"/>
                  <a:pt x="19451" y="12865"/>
                  <a:pt x="19476" y="12643"/>
                </a:cubicBezTo>
                <a:cubicBezTo>
                  <a:pt x="19646" y="11105"/>
                  <a:pt x="19652" y="10998"/>
                  <a:pt x="19557" y="10889"/>
                </a:cubicBezTo>
                <a:cubicBezTo>
                  <a:pt x="19507" y="10832"/>
                  <a:pt x="19394" y="10763"/>
                  <a:pt x="19307" y="10736"/>
                </a:cubicBezTo>
                <a:cubicBezTo>
                  <a:pt x="19093" y="10669"/>
                  <a:pt x="18637" y="10708"/>
                  <a:pt x="18351" y="10818"/>
                </a:cubicBezTo>
                <a:cubicBezTo>
                  <a:pt x="18043" y="10936"/>
                  <a:pt x="17607" y="11272"/>
                  <a:pt x="17397" y="11551"/>
                </a:cubicBezTo>
                <a:cubicBezTo>
                  <a:pt x="17302" y="11678"/>
                  <a:pt x="17204" y="11765"/>
                  <a:pt x="17179" y="11746"/>
                </a:cubicBezTo>
                <a:cubicBezTo>
                  <a:pt x="17126" y="11707"/>
                  <a:pt x="17111" y="5402"/>
                  <a:pt x="17163" y="5339"/>
                </a:cubicBezTo>
                <a:cubicBezTo>
                  <a:pt x="17182" y="5316"/>
                  <a:pt x="17183" y="4818"/>
                  <a:pt x="17163" y="4233"/>
                </a:cubicBezTo>
                <a:cubicBezTo>
                  <a:pt x="17143" y="3648"/>
                  <a:pt x="17117" y="2738"/>
                  <a:pt x="17105" y="2211"/>
                </a:cubicBezTo>
                <a:cubicBezTo>
                  <a:pt x="17082" y="1213"/>
                  <a:pt x="17036" y="960"/>
                  <a:pt x="16816" y="637"/>
                </a:cubicBezTo>
                <a:cubicBezTo>
                  <a:pt x="16693" y="455"/>
                  <a:pt x="16392" y="266"/>
                  <a:pt x="16034" y="147"/>
                </a:cubicBezTo>
                <a:cubicBezTo>
                  <a:pt x="15742" y="49"/>
                  <a:pt x="14983" y="9"/>
                  <a:pt x="12446" y="2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37C4122E-1806-4FFC-8C37-9FE2F987AB14}"/>
              </a:ext>
            </a:extLst>
          </p:cNvPr>
          <p:cNvSpPr txBox="1"/>
          <p:nvPr/>
        </p:nvSpPr>
        <p:spPr>
          <a:xfrm>
            <a:off x="875436" y="2800496"/>
            <a:ext cx="768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4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  <a:endParaRPr lang="x-none" sz="3600" dirty="0">
              <a:solidFill>
                <a:schemeClr val="accent4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B77618B-129A-46C5-BEEF-0BEFDC1851AC}"/>
              </a:ext>
            </a:extLst>
          </p:cNvPr>
          <p:cNvSpPr txBox="1"/>
          <p:nvPr/>
        </p:nvSpPr>
        <p:spPr>
          <a:xfrm>
            <a:off x="2779865" y="4502163"/>
            <a:ext cx="7316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  <a:endParaRPr lang="x-none" sz="3200" dirty="0">
              <a:solidFill>
                <a:schemeClr val="accent4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30EAB84D-53AE-42DD-B23D-D673CF0ADA40}"/>
              </a:ext>
            </a:extLst>
          </p:cNvPr>
          <p:cNvSpPr txBox="1"/>
          <p:nvPr/>
        </p:nvSpPr>
        <p:spPr>
          <a:xfrm>
            <a:off x="4568791" y="2888796"/>
            <a:ext cx="790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  <a:endParaRPr lang="x-none" sz="3200" dirty="0">
              <a:solidFill>
                <a:schemeClr val="accent4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4969F6D3-68BD-4C11-882F-DEE1AF6F55B2}"/>
              </a:ext>
            </a:extLst>
          </p:cNvPr>
          <p:cNvCxnSpPr/>
          <p:nvPr/>
        </p:nvCxnSpPr>
        <p:spPr>
          <a:xfrm flipH="1">
            <a:off x="4963887" y="7000941"/>
            <a:ext cx="68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E173E605-DC0B-46B1-A9E5-D9728ACCB81A}"/>
              </a:ext>
            </a:extLst>
          </p:cNvPr>
          <p:cNvSpPr txBox="1"/>
          <p:nvPr/>
        </p:nvSpPr>
        <p:spPr>
          <a:xfrm>
            <a:off x="376623" y="3694735"/>
            <a:ext cx="170204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Lorem Ipsum is simply dummy text of the printing and typesetting industry</a:t>
            </a:r>
            <a:endParaRPr lang="en-GB" sz="1600" dirty="0">
              <a:solidFill>
                <a:schemeClr val="accent4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89C4D35B-9C25-4E17-993F-5F8F75B3F74B}"/>
              </a:ext>
            </a:extLst>
          </p:cNvPr>
          <p:cNvSpPr txBox="1"/>
          <p:nvPr/>
        </p:nvSpPr>
        <p:spPr>
          <a:xfrm>
            <a:off x="2422845" y="2661997"/>
            <a:ext cx="15063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Lorem Ipsum is simply dummy text of the printing and typesetting industry</a:t>
            </a:r>
            <a:endParaRPr lang="en-GB" sz="1600" dirty="0">
              <a:solidFill>
                <a:schemeClr val="accent4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CE47A693-10D0-458E-A084-DC0DD6969CC2}"/>
              </a:ext>
            </a:extLst>
          </p:cNvPr>
          <p:cNvSpPr txBox="1"/>
          <p:nvPr/>
        </p:nvSpPr>
        <p:spPr>
          <a:xfrm>
            <a:off x="4162212" y="3779297"/>
            <a:ext cx="172171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Lorem Ipsum is simply dummy text of the printing and typesetting industry</a:t>
            </a:r>
            <a:endParaRPr lang="en-GB" sz="1600" dirty="0">
              <a:solidFill>
                <a:schemeClr val="accent4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476343" y="2481944"/>
            <a:ext cx="2046514" cy="3744686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41109" y="6159775"/>
            <a:ext cx="11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699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1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="" xmlns:a16="http://schemas.microsoft.com/office/drawing/2014/main" id="{B0CE6D3D-E1F5-4ED2-A490-18DF4E9BDCEB}"/>
              </a:ext>
            </a:extLst>
          </p:cNvPr>
          <p:cNvSpPr txBox="1">
            <a:spLocks/>
          </p:cNvSpPr>
          <p:nvPr/>
        </p:nvSpPr>
        <p:spPr>
          <a:xfrm>
            <a:off x="460828" y="375234"/>
            <a:ext cx="6175829" cy="101713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solidFill>
                  <a:schemeClr val="tx2">
                    <a:lumMod val="50000"/>
                  </a:schemeClr>
                </a:solidFill>
                <a:latin typeface="Perpetua" panose="02020502060401020303" pitchFamily="18" charset="0"/>
                <a:cs typeface="Poppins Medium" panose="00000600000000000000" pitchFamily="2" charset="0"/>
              </a:rPr>
              <a:t>Market Opportunity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1368A566-CFF5-4087-B45D-E661B6CFC881}"/>
              </a:ext>
            </a:extLst>
          </p:cNvPr>
          <p:cNvSpPr/>
          <p:nvPr/>
        </p:nvSpPr>
        <p:spPr>
          <a:xfrm>
            <a:off x="2490122" y="1968792"/>
            <a:ext cx="2169886" cy="18976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7800" dist="38100" dir="16200000" sx="101000" sy="101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4773E61A-ECFB-4892-8473-A77FFE11E5C4}"/>
              </a:ext>
            </a:extLst>
          </p:cNvPr>
          <p:cNvSpPr/>
          <p:nvPr/>
        </p:nvSpPr>
        <p:spPr>
          <a:xfrm>
            <a:off x="5022865" y="1968792"/>
            <a:ext cx="2169886" cy="18976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7800" dist="38100" dir="16200000" sx="101000" sy="101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275613E-B32E-4739-B7BC-116A5986E9D3}"/>
              </a:ext>
            </a:extLst>
          </p:cNvPr>
          <p:cNvSpPr/>
          <p:nvPr/>
        </p:nvSpPr>
        <p:spPr>
          <a:xfrm>
            <a:off x="7555608" y="1968792"/>
            <a:ext cx="2169886" cy="18976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7800" dist="38100" dir="16200000" sx="101000" sy="101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56F5A60D-D66A-44D8-B89A-430764F1DCB6}"/>
              </a:ext>
            </a:extLst>
          </p:cNvPr>
          <p:cNvSpPr/>
          <p:nvPr/>
        </p:nvSpPr>
        <p:spPr>
          <a:xfrm>
            <a:off x="2490122" y="3855463"/>
            <a:ext cx="2169886" cy="666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63CB3C76-68F9-4BE1-B164-6CECC71183FF}"/>
              </a:ext>
            </a:extLst>
          </p:cNvPr>
          <p:cNvSpPr/>
          <p:nvPr/>
        </p:nvSpPr>
        <p:spPr>
          <a:xfrm>
            <a:off x="5022865" y="3855463"/>
            <a:ext cx="2169886" cy="666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BC822DB-5ECA-4672-B88F-B427DF196E2E}"/>
              </a:ext>
            </a:extLst>
          </p:cNvPr>
          <p:cNvSpPr/>
          <p:nvPr/>
        </p:nvSpPr>
        <p:spPr>
          <a:xfrm>
            <a:off x="7555608" y="3855463"/>
            <a:ext cx="2169886" cy="666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83927E79-DC26-4013-A8DF-8D247E4EF0A9}"/>
              </a:ext>
            </a:extLst>
          </p:cNvPr>
          <p:cNvSpPr txBox="1"/>
          <p:nvPr/>
        </p:nvSpPr>
        <p:spPr>
          <a:xfrm>
            <a:off x="2490122" y="2496351"/>
            <a:ext cx="20737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Lorem Ipsum is simply dummy text of the printing and typesetting industry</a:t>
            </a:r>
            <a:endParaRPr lang="en-GB" sz="18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41666C78-9BCB-49E4-8610-852123D6908C}"/>
              </a:ext>
            </a:extLst>
          </p:cNvPr>
          <p:cNvSpPr txBox="1"/>
          <p:nvPr/>
        </p:nvSpPr>
        <p:spPr>
          <a:xfrm>
            <a:off x="5022865" y="2496350"/>
            <a:ext cx="21698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Lorem Ipsum is simply dummy text of the printing and typesetting industry</a:t>
            </a:r>
            <a:endParaRPr lang="en-GB" sz="18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E3ADB573-4188-453F-8994-410D6F0F309B}"/>
              </a:ext>
            </a:extLst>
          </p:cNvPr>
          <p:cNvSpPr txBox="1"/>
          <p:nvPr/>
        </p:nvSpPr>
        <p:spPr>
          <a:xfrm>
            <a:off x="7555608" y="2496351"/>
            <a:ext cx="21698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Lorem Ipsum is simply dummy text of the printing and typesetting industry</a:t>
            </a:r>
            <a:endParaRPr lang="en-GB" sz="18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DED1CA2D-C655-4190-A1B7-FC554B78E0C6}"/>
              </a:ext>
            </a:extLst>
          </p:cNvPr>
          <p:cNvSpPr txBox="1"/>
          <p:nvPr/>
        </p:nvSpPr>
        <p:spPr>
          <a:xfrm>
            <a:off x="2652501" y="4937019"/>
            <a:ext cx="6117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Lorem Ipsum is simply dummy text of the printing and typesetting industry</a:t>
            </a:r>
            <a:endParaRPr lang="en-GB" sz="18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74832E06-2D04-40F4-9644-81F9CFD1AA8A}"/>
              </a:ext>
            </a:extLst>
          </p:cNvPr>
          <p:cNvSpPr txBox="1"/>
          <p:nvPr/>
        </p:nvSpPr>
        <p:spPr>
          <a:xfrm>
            <a:off x="2831208" y="3945230"/>
            <a:ext cx="14677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$100bn </a:t>
            </a:r>
            <a:endParaRPr lang="x-none" sz="2400" b="1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4FA2759A-C954-401E-8A33-818CF6AB53BA}"/>
              </a:ext>
            </a:extLst>
          </p:cNvPr>
          <p:cNvSpPr txBox="1"/>
          <p:nvPr/>
        </p:nvSpPr>
        <p:spPr>
          <a:xfrm>
            <a:off x="5508187" y="3924527"/>
            <a:ext cx="13371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$ 20bn</a:t>
            </a:r>
            <a:endParaRPr lang="x-none" sz="24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59D63154-3EF7-4902-9F68-7DBBB4F8B2D9}"/>
              </a:ext>
            </a:extLst>
          </p:cNvPr>
          <p:cNvSpPr txBox="1"/>
          <p:nvPr/>
        </p:nvSpPr>
        <p:spPr>
          <a:xfrm>
            <a:off x="8260458" y="3910135"/>
            <a:ext cx="10196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$2bn</a:t>
            </a:r>
            <a:endParaRPr lang="x-none" sz="24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41109" y="6159775"/>
            <a:ext cx="11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113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448801" y="0"/>
            <a:ext cx="2743200" cy="6858000"/>
          </a:xfrm>
          <a:prstGeom prst="rect">
            <a:avLst/>
          </a:prstGeom>
          <a:solidFill>
            <a:schemeClr val="tx2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="" xmlns:a16="http://schemas.microsoft.com/office/drawing/2014/main" id="{A4CC3E82-DC67-4565-9E3D-BCBE5468A0BF}"/>
              </a:ext>
            </a:extLst>
          </p:cNvPr>
          <p:cNvSpPr txBox="1">
            <a:spLocks/>
          </p:cNvSpPr>
          <p:nvPr/>
        </p:nvSpPr>
        <p:spPr>
          <a:xfrm>
            <a:off x="435431" y="663529"/>
            <a:ext cx="2071911" cy="5266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>
                <a:solidFill>
                  <a:schemeClr val="tx2">
                    <a:lumMod val="50000"/>
                  </a:schemeClr>
                </a:solidFill>
                <a:latin typeface="Perpetua" panose="02020502060401020303" pitchFamily="18" charset="0"/>
                <a:cs typeface="Poppins Medium" panose="00000600000000000000" pitchFamily="2" charset="0"/>
              </a:rPr>
              <a:t>Solution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5DB890C5-F498-466B-BA99-2E2BAEE4D62C}"/>
              </a:ext>
            </a:extLst>
          </p:cNvPr>
          <p:cNvSpPr/>
          <p:nvPr/>
        </p:nvSpPr>
        <p:spPr>
          <a:xfrm>
            <a:off x="2507341" y="1487659"/>
            <a:ext cx="4416880" cy="1066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1397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D0DA4DFE-E39C-4E06-96A8-5366B0FFD84C}"/>
              </a:ext>
            </a:extLst>
          </p:cNvPr>
          <p:cNvSpPr/>
          <p:nvPr/>
        </p:nvSpPr>
        <p:spPr>
          <a:xfrm>
            <a:off x="2507342" y="2905296"/>
            <a:ext cx="4416879" cy="1066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1397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E68F2E88-4078-4DEF-86B4-EA3522383578}"/>
              </a:ext>
            </a:extLst>
          </p:cNvPr>
          <p:cNvSpPr/>
          <p:nvPr/>
        </p:nvSpPr>
        <p:spPr>
          <a:xfrm>
            <a:off x="2507342" y="4322933"/>
            <a:ext cx="4416879" cy="1066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1397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8BD8E07-6588-4F8D-9047-24D22ABD9268}"/>
              </a:ext>
            </a:extLst>
          </p:cNvPr>
          <p:cNvSpPr txBox="1"/>
          <p:nvPr/>
        </p:nvSpPr>
        <p:spPr>
          <a:xfrm>
            <a:off x="2678792" y="1675370"/>
            <a:ext cx="40567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is simply dummy text of the printing and typesetting industry</a:t>
            </a:r>
            <a:endParaRPr lang="en-GB" sz="180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E5957245-AAF0-4F4C-BB0B-A1DCD3EC5609}"/>
              </a:ext>
            </a:extLst>
          </p:cNvPr>
          <p:cNvSpPr txBox="1"/>
          <p:nvPr/>
        </p:nvSpPr>
        <p:spPr>
          <a:xfrm>
            <a:off x="2693307" y="2977031"/>
            <a:ext cx="47652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is simply dummy text of the printing and typesetting industry</a:t>
            </a:r>
            <a:endParaRPr lang="en-GB" sz="180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9BABFE01-C5DC-417E-B192-24D547F29B40}"/>
              </a:ext>
            </a:extLst>
          </p:cNvPr>
          <p:cNvSpPr txBox="1"/>
          <p:nvPr/>
        </p:nvSpPr>
        <p:spPr>
          <a:xfrm>
            <a:off x="2571765" y="4492570"/>
            <a:ext cx="43905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is simply dummy text of the printing and typesetting industry</a:t>
            </a:r>
            <a:endParaRPr lang="en-GB" sz="180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41109" y="6159775"/>
            <a:ext cx="11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707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="" xmlns:a16="http://schemas.microsoft.com/office/drawing/2014/main" id="{4E31122E-1727-42D6-AB52-D26CE80FE291}"/>
              </a:ext>
            </a:extLst>
          </p:cNvPr>
          <p:cNvSpPr txBox="1">
            <a:spLocks/>
          </p:cNvSpPr>
          <p:nvPr/>
        </p:nvSpPr>
        <p:spPr>
          <a:xfrm>
            <a:off x="457201" y="274638"/>
            <a:ext cx="2503714" cy="5715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solidFill>
                  <a:schemeClr val="tx2">
                    <a:lumMod val="50000"/>
                  </a:schemeClr>
                </a:solidFill>
                <a:latin typeface="Perpetua" panose="02020502060401020303" pitchFamily="18" charset="0"/>
                <a:cs typeface="Poppins Medium" panose="00000600000000000000" pitchFamily="2" charset="0"/>
              </a:rPr>
              <a:t>Revenue Model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CC9901DE-D0E4-4E4D-A17D-B2C9C0D5640C}"/>
              </a:ext>
            </a:extLst>
          </p:cNvPr>
          <p:cNvCxnSpPr/>
          <p:nvPr/>
        </p:nvCxnSpPr>
        <p:spPr>
          <a:xfrm>
            <a:off x="4595121" y="1692276"/>
            <a:ext cx="0" cy="2936874"/>
          </a:xfrm>
          <a:prstGeom prst="line">
            <a:avLst/>
          </a:prstGeom>
          <a:ln w="28575">
            <a:solidFill>
              <a:srgbClr val="7B323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="" xmlns:a16="http://schemas.microsoft.com/office/drawing/2014/main" id="{CFD3894E-7E21-4582-B0F3-4323C86EE543}"/>
              </a:ext>
            </a:extLst>
          </p:cNvPr>
          <p:cNvSpPr/>
          <p:nvPr/>
        </p:nvSpPr>
        <p:spPr>
          <a:xfrm>
            <a:off x="4145121" y="2057400"/>
            <a:ext cx="900000" cy="900000"/>
          </a:xfrm>
          <a:prstGeom prst="ellipse">
            <a:avLst/>
          </a:prstGeom>
          <a:solidFill>
            <a:srgbClr val="F3A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0" name="Oval 9">
            <a:extLst>
              <a:ext uri="{FF2B5EF4-FFF2-40B4-BE49-F238E27FC236}">
                <a16:creationId xmlns="" xmlns:a16="http://schemas.microsoft.com/office/drawing/2014/main" id="{619B8B09-1A00-4830-9D00-7356E45EA37F}"/>
              </a:ext>
            </a:extLst>
          </p:cNvPr>
          <p:cNvSpPr/>
          <p:nvPr/>
        </p:nvSpPr>
        <p:spPr>
          <a:xfrm>
            <a:off x="4145121" y="3429000"/>
            <a:ext cx="900000" cy="900000"/>
          </a:xfrm>
          <a:prstGeom prst="ellipse">
            <a:avLst/>
          </a:prstGeom>
          <a:solidFill>
            <a:srgbClr val="F3A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12" name="Picture 11" descr="Shape&#10;&#10;Description automatically generated with low confidence">
            <a:extLst>
              <a:ext uri="{FF2B5EF4-FFF2-40B4-BE49-F238E27FC236}">
                <a16:creationId xmlns="" xmlns:a16="http://schemas.microsoft.com/office/drawing/2014/main" id="{2DF234B0-CBCD-4A0B-B18A-2CFB73E298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520" y="3642644"/>
            <a:ext cx="472711" cy="472711"/>
          </a:xfrm>
          <a:prstGeom prst="rect">
            <a:avLst/>
          </a:prstGeom>
        </p:spPr>
      </p:pic>
      <p:pic>
        <p:nvPicPr>
          <p:cNvPr id="14" name="Picture 13" descr="Shape&#10;&#10;Description automatically generated with low confidence">
            <a:extLst>
              <a:ext uri="{FF2B5EF4-FFF2-40B4-BE49-F238E27FC236}">
                <a16:creationId xmlns="" xmlns:a16="http://schemas.microsoft.com/office/drawing/2014/main" id="{9FD1AA06-1951-4462-852D-4ADB928685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35" y="2231714"/>
            <a:ext cx="551371" cy="5513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C0518C86-503D-4496-9FF6-B8F2FC4ABDC7}"/>
              </a:ext>
            </a:extLst>
          </p:cNvPr>
          <p:cNvSpPr txBox="1"/>
          <p:nvPr/>
        </p:nvSpPr>
        <p:spPr>
          <a:xfrm>
            <a:off x="5146494" y="2284633"/>
            <a:ext cx="34318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Lorem Ipsum</a:t>
            </a:r>
            <a:endParaRPr lang="en-GB" sz="24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9849F02-A27C-4782-A639-183DBD43A235}"/>
              </a:ext>
            </a:extLst>
          </p:cNvPr>
          <p:cNvSpPr txBox="1"/>
          <p:nvPr/>
        </p:nvSpPr>
        <p:spPr>
          <a:xfrm>
            <a:off x="5146492" y="3656233"/>
            <a:ext cx="28513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Lorem Ipsum</a:t>
            </a:r>
            <a:endParaRPr lang="en-GB" sz="24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1109" y="6159775"/>
            <a:ext cx="11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341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37994CCC-0E36-49B8-A070-CFE938BB0B9F}"/>
              </a:ext>
            </a:extLst>
          </p:cNvPr>
          <p:cNvCxnSpPr/>
          <p:nvPr/>
        </p:nvCxnSpPr>
        <p:spPr>
          <a:xfrm>
            <a:off x="7940842" y="2446753"/>
            <a:ext cx="3279608" cy="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AFD3E283-471D-4EB1-B5FC-B803046FD58D}"/>
              </a:ext>
            </a:extLst>
          </p:cNvPr>
          <p:cNvCxnSpPr/>
          <p:nvPr/>
        </p:nvCxnSpPr>
        <p:spPr>
          <a:xfrm>
            <a:off x="971552" y="5206298"/>
            <a:ext cx="3279608" cy="0"/>
          </a:xfrm>
          <a:prstGeom prst="line">
            <a:avLst/>
          </a:prstGeom>
          <a:ln w="28575">
            <a:solidFill>
              <a:srgbClr val="7B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8847BE02-BD96-4A29-8448-1A459DC5A596}"/>
              </a:ext>
            </a:extLst>
          </p:cNvPr>
          <p:cNvCxnSpPr/>
          <p:nvPr/>
        </p:nvCxnSpPr>
        <p:spPr>
          <a:xfrm>
            <a:off x="7940842" y="5206298"/>
            <a:ext cx="3279608" cy="0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6324B453-A716-4C10-943E-EE5237EBDC83}"/>
              </a:ext>
            </a:extLst>
          </p:cNvPr>
          <p:cNvCxnSpPr/>
          <p:nvPr/>
        </p:nvCxnSpPr>
        <p:spPr>
          <a:xfrm>
            <a:off x="1276350" y="2462629"/>
            <a:ext cx="3279608" cy="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Placeholder 8" descr="A picture containing person, indoor&#10;&#10;Description automatically generated">
            <a:extLst>
              <a:ext uri="{FF2B5EF4-FFF2-40B4-BE49-F238E27FC236}">
                <a16:creationId xmlns="" xmlns:a16="http://schemas.microsoft.com/office/drawing/2014/main" id="{6DFC6842-12EB-4A99-8877-3DE28A27809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33" r="3293"/>
          <a:stretch/>
        </p:blipFill>
        <p:spPr>
          <a:xfrm>
            <a:off x="3658602" y="1046336"/>
            <a:ext cx="5067302" cy="5248375"/>
          </a:xfrm>
          <a:blipFill>
            <a:blip r:embed="rId3">
              <a:alphaModFix amt="31000"/>
            </a:blip>
            <a:stretch>
              <a:fillRect/>
            </a:stretch>
          </a:blipFill>
        </p:spPr>
      </p:pic>
      <p:sp>
        <p:nvSpPr>
          <p:cNvPr id="6" name="Freeform: Shape 5">
            <a:extLst>
              <a:ext uri="{FF2B5EF4-FFF2-40B4-BE49-F238E27FC236}">
                <a16:creationId xmlns="" xmlns:a16="http://schemas.microsoft.com/office/drawing/2014/main" id="{B705A128-5C4C-484A-B9E4-461F31662F45}"/>
              </a:ext>
            </a:extLst>
          </p:cNvPr>
          <p:cNvSpPr/>
          <p:nvPr/>
        </p:nvSpPr>
        <p:spPr>
          <a:xfrm>
            <a:off x="3644147" y="1046335"/>
            <a:ext cx="5067302" cy="5248375"/>
          </a:xfrm>
          <a:custGeom>
            <a:avLst/>
            <a:gdLst>
              <a:gd name="connsiteX0" fmla="*/ 2638816 w 5067302"/>
              <a:gd name="connsiteY0" fmla="*/ 2743200 h 5248375"/>
              <a:gd name="connsiteX1" fmla="*/ 5067302 w 5067302"/>
              <a:gd name="connsiteY1" fmla="*/ 2743200 h 5248375"/>
              <a:gd name="connsiteX2" fmla="*/ 5067302 w 5067302"/>
              <a:gd name="connsiteY2" fmla="*/ 5248375 h 5248375"/>
              <a:gd name="connsiteX3" fmla="*/ 2638816 w 5067302"/>
              <a:gd name="connsiteY3" fmla="*/ 5248375 h 5248375"/>
              <a:gd name="connsiteX4" fmla="*/ 0 w 5067302"/>
              <a:gd name="connsiteY4" fmla="*/ 2743200 h 5248375"/>
              <a:gd name="connsiteX5" fmla="*/ 2428486 w 5067302"/>
              <a:gd name="connsiteY5" fmla="*/ 2743200 h 5248375"/>
              <a:gd name="connsiteX6" fmla="*/ 2428486 w 5067302"/>
              <a:gd name="connsiteY6" fmla="*/ 5248375 h 5248375"/>
              <a:gd name="connsiteX7" fmla="*/ 0 w 5067302"/>
              <a:gd name="connsiteY7" fmla="*/ 5248375 h 5248375"/>
              <a:gd name="connsiteX8" fmla="*/ 2638816 w 5067302"/>
              <a:gd name="connsiteY8" fmla="*/ 0 h 5248375"/>
              <a:gd name="connsiteX9" fmla="*/ 5067302 w 5067302"/>
              <a:gd name="connsiteY9" fmla="*/ 0 h 5248375"/>
              <a:gd name="connsiteX10" fmla="*/ 5067302 w 5067302"/>
              <a:gd name="connsiteY10" fmla="*/ 2505175 h 5248375"/>
              <a:gd name="connsiteX11" fmla="*/ 2638816 w 5067302"/>
              <a:gd name="connsiteY11" fmla="*/ 2505175 h 5248375"/>
              <a:gd name="connsiteX12" fmla="*/ 0 w 5067302"/>
              <a:gd name="connsiteY12" fmla="*/ 0 h 5248375"/>
              <a:gd name="connsiteX13" fmla="*/ 2428486 w 5067302"/>
              <a:gd name="connsiteY13" fmla="*/ 0 h 5248375"/>
              <a:gd name="connsiteX14" fmla="*/ 2428486 w 5067302"/>
              <a:gd name="connsiteY14" fmla="*/ 2505175 h 5248375"/>
              <a:gd name="connsiteX15" fmla="*/ 0 w 5067302"/>
              <a:gd name="connsiteY15" fmla="*/ 2505175 h 52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067302" h="5248375">
                <a:moveTo>
                  <a:pt x="2638816" y="2743200"/>
                </a:moveTo>
                <a:lnTo>
                  <a:pt x="5067302" y="2743200"/>
                </a:lnTo>
                <a:lnTo>
                  <a:pt x="5067302" y="5248375"/>
                </a:lnTo>
                <a:lnTo>
                  <a:pt x="2638816" y="5248375"/>
                </a:lnTo>
                <a:close/>
                <a:moveTo>
                  <a:pt x="0" y="2743200"/>
                </a:moveTo>
                <a:lnTo>
                  <a:pt x="2428486" y="2743200"/>
                </a:lnTo>
                <a:lnTo>
                  <a:pt x="2428486" y="5248375"/>
                </a:lnTo>
                <a:lnTo>
                  <a:pt x="0" y="5248375"/>
                </a:lnTo>
                <a:close/>
                <a:moveTo>
                  <a:pt x="2638816" y="0"/>
                </a:moveTo>
                <a:lnTo>
                  <a:pt x="5067302" y="0"/>
                </a:lnTo>
                <a:lnTo>
                  <a:pt x="5067302" y="2505175"/>
                </a:lnTo>
                <a:lnTo>
                  <a:pt x="2638816" y="2505175"/>
                </a:lnTo>
                <a:close/>
                <a:moveTo>
                  <a:pt x="0" y="0"/>
                </a:moveTo>
                <a:lnTo>
                  <a:pt x="2428486" y="0"/>
                </a:lnTo>
                <a:lnTo>
                  <a:pt x="2428486" y="2505175"/>
                </a:lnTo>
                <a:lnTo>
                  <a:pt x="0" y="2505175"/>
                </a:lnTo>
                <a:close/>
              </a:path>
            </a:pathLst>
          </a:custGeom>
          <a:solidFill>
            <a:schemeClr val="tx2">
              <a:lumMod val="5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x-none" dirty="0"/>
          </a:p>
        </p:txBody>
      </p:sp>
      <p:sp>
        <p:nvSpPr>
          <p:cNvPr id="10" name="Title 1">
            <a:extLst>
              <a:ext uri="{FF2B5EF4-FFF2-40B4-BE49-F238E27FC236}">
                <a16:creationId xmlns="" xmlns:a16="http://schemas.microsoft.com/office/drawing/2014/main" id="{FE8E3D4B-E739-4CDA-8A19-F6683FC883CD}"/>
              </a:ext>
            </a:extLst>
          </p:cNvPr>
          <p:cNvSpPr txBox="1">
            <a:spLocks/>
          </p:cNvSpPr>
          <p:nvPr/>
        </p:nvSpPr>
        <p:spPr>
          <a:xfrm>
            <a:off x="551128" y="305477"/>
            <a:ext cx="4004830" cy="7105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solidFill>
                  <a:schemeClr val="tx2">
                    <a:lumMod val="50000"/>
                  </a:schemeClr>
                </a:solidFill>
                <a:latin typeface="Perpetua" panose="02020502060401020303" pitchFamily="18" charset="0"/>
                <a:cs typeface="Poppins Medium" panose="00000600000000000000" pitchFamily="2" charset="0"/>
              </a:rPr>
              <a:t>Traction and validation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20486BF1-9FE5-4106-8DD0-8B8CCD2DEB30}"/>
              </a:ext>
            </a:extLst>
          </p:cNvPr>
          <p:cNvSpPr txBox="1"/>
          <p:nvPr/>
        </p:nvSpPr>
        <p:spPr>
          <a:xfrm>
            <a:off x="1239756" y="1923533"/>
            <a:ext cx="2743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F3AF2F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20</a:t>
            </a:r>
            <a:r>
              <a:rPr lang="en-GB" sz="1800" dirty="0"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en-US" dirty="0"/>
              <a:t>Lorem Ipsum</a:t>
            </a:r>
            <a:endParaRPr lang="en-GB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DBC61195-C1C0-42DD-94EA-9C96025662E5}"/>
              </a:ext>
            </a:extLst>
          </p:cNvPr>
          <p:cNvSpPr txBox="1"/>
          <p:nvPr/>
        </p:nvSpPr>
        <p:spPr>
          <a:xfrm>
            <a:off x="8782050" y="1910152"/>
            <a:ext cx="2743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F3AF2F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150</a:t>
            </a:r>
            <a:r>
              <a:rPr lang="en-GB" sz="1800" dirty="0"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en-US" dirty="0"/>
              <a:t>Lorem Ipsum</a:t>
            </a:r>
            <a:endParaRPr lang="en-GB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496ABDE4-EC97-44F9-8D78-2D1DE880F4DA}"/>
              </a:ext>
            </a:extLst>
          </p:cNvPr>
          <p:cNvSpPr txBox="1"/>
          <p:nvPr/>
        </p:nvSpPr>
        <p:spPr>
          <a:xfrm>
            <a:off x="1351758" y="4561670"/>
            <a:ext cx="2519196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F3AF2F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4</a:t>
            </a:r>
            <a:r>
              <a:rPr lang="en-GB" sz="1800" dirty="0"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en-US" dirty="0"/>
              <a:t>Lorem Ipsum</a:t>
            </a:r>
            <a:endParaRPr lang="en-GB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en-GB" sz="18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59900CD9-8FEC-4A31-A724-0218C0D9E2F8}"/>
              </a:ext>
            </a:extLst>
          </p:cNvPr>
          <p:cNvSpPr txBox="1"/>
          <p:nvPr/>
        </p:nvSpPr>
        <p:spPr>
          <a:xfrm>
            <a:off x="8782051" y="4406079"/>
            <a:ext cx="2743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F3AF2F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MVP</a:t>
            </a:r>
            <a:r>
              <a:rPr lang="en-GB" sz="1800" dirty="0"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en-US" dirty="0"/>
              <a:t>Lorem </a:t>
            </a:r>
            <a:r>
              <a:rPr lang="en-US" dirty="0" smtClean="0"/>
              <a:t>Ipsum</a:t>
            </a:r>
            <a:endParaRPr lang="en-GB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EFF0AD8B-6125-46FC-A70D-B042F76CD55F}"/>
              </a:ext>
            </a:extLst>
          </p:cNvPr>
          <p:cNvSpPr/>
          <p:nvPr/>
        </p:nvSpPr>
        <p:spPr>
          <a:xfrm>
            <a:off x="5605714" y="3187699"/>
            <a:ext cx="980572" cy="987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TextBox 19"/>
          <p:cNvSpPr txBox="1"/>
          <p:nvPr/>
        </p:nvSpPr>
        <p:spPr>
          <a:xfrm>
            <a:off x="441109" y="6159775"/>
            <a:ext cx="11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298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C76C11DA-4DA5-4164-99CF-A1EBCEB96B76}"/>
              </a:ext>
            </a:extLst>
          </p:cNvPr>
          <p:cNvSpPr/>
          <p:nvPr/>
        </p:nvSpPr>
        <p:spPr>
          <a:xfrm>
            <a:off x="2208886" y="858144"/>
            <a:ext cx="9358995" cy="175604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BAB74045-A759-469D-9583-260A0E31F9AD}"/>
              </a:ext>
            </a:extLst>
          </p:cNvPr>
          <p:cNvSpPr txBox="1">
            <a:spLocks/>
          </p:cNvSpPr>
          <p:nvPr/>
        </p:nvSpPr>
        <p:spPr>
          <a:xfrm>
            <a:off x="0" y="219515"/>
            <a:ext cx="2552700" cy="638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Perpetua" panose="02020502060401020303" pitchFamily="18" charset="0"/>
                <a:cs typeface="Poppins Medium" panose="00000600000000000000" pitchFamily="2" charset="0"/>
              </a:rPr>
              <a:t>Team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64732A4B-69BD-49D1-B27A-7EAE9D411173}"/>
              </a:ext>
            </a:extLst>
          </p:cNvPr>
          <p:cNvSpPr/>
          <p:nvPr/>
        </p:nvSpPr>
        <p:spPr>
          <a:xfrm>
            <a:off x="2207076" y="2841775"/>
            <a:ext cx="9360805" cy="175604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EFC11665-F2C5-462A-B1F6-5687CC119081}"/>
              </a:ext>
            </a:extLst>
          </p:cNvPr>
          <p:cNvSpPr/>
          <p:nvPr/>
        </p:nvSpPr>
        <p:spPr>
          <a:xfrm>
            <a:off x="2217054" y="4874618"/>
            <a:ext cx="9350827" cy="175604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439B6E04-2EAA-4EB4-83D5-3CA7C288862B}"/>
              </a:ext>
            </a:extLst>
          </p:cNvPr>
          <p:cNvSpPr txBox="1"/>
          <p:nvPr/>
        </p:nvSpPr>
        <p:spPr>
          <a:xfrm>
            <a:off x="2513688" y="1197558"/>
            <a:ext cx="21907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Name, designation</a:t>
            </a:r>
            <a:endParaRPr lang="en-US" sz="1600" b="1" baseline="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106556D-5FA9-4852-8346-BE134F8C773B}"/>
              </a:ext>
            </a:extLst>
          </p:cNvPr>
          <p:cNvSpPr txBox="1"/>
          <p:nvPr/>
        </p:nvSpPr>
        <p:spPr>
          <a:xfrm>
            <a:off x="4360636" y="1237766"/>
            <a:ext cx="70766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EB2A8B2C-1D40-40FB-B644-58F2E2A9B9EB}"/>
              </a:ext>
            </a:extLst>
          </p:cNvPr>
          <p:cNvSpPr txBox="1"/>
          <p:nvPr/>
        </p:nvSpPr>
        <p:spPr>
          <a:xfrm>
            <a:off x="2435194" y="3342960"/>
            <a:ext cx="21907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Name, designation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57107C0E-2CD9-4322-90C9-E45E64A65C35}"/>
              </a:ext>
            </a:extLst>
          </p:cNvPr>
          <p:cNvSpPr txBox="1"/>
          <p:nvPr/>
        </p:nvSpPr>
        <p:spPr>
          <a:xfrm>
            <a:off x="4383767" y="3084021"/>
            <a:ext cx="754378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C05D5B04-76E9-454E-BD98-EC1381899808}"/>
              </a:ext>
            </a:extLst>
          </p:cNvPr>
          <p:cNvSpPr txBox="1"/>
          <p:nvPr/>
        </p:nvSpPr>
        <p:spPr>
          <a:xfrm>
            <a:off x="2380342" y="5372755"/>
            <a:ext cx="18287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Name, designation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3FDFF67C-2DD8-4DD7-BD31-83478AC7D927}"/>
              </a:ext>
            </a:extLst>
          </p:cNvPr>
          <p:cNvSpPr txBox="1"/>
          <p:nvPr/>
        </p:nvSpPr>
        <p:spPr>
          <a:xfrm>
            <a:off x="4369253" y="5172701"/>
            <a:ext cx="760095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FD508FD6-B28D-4D3F-857F-8ABD5018E1D8}"/>
              </a:ext>
            </a:extLst>
          </p:cNvPr>
          <p:cNvSpPr/>
          <p:nvPr/>
        </p:nvSpPr>
        <p:spPr>
          <a:xfrm>
            <a:off x="4209094" y="1213968"/>
            <a:ext cx="108000" cy="1077218"/>
          </a:xfrm>
          <a:prstGeom prst="rect">
            <a:avLst/>
          </a:prstGeom>
          <a:solidFill>
            <a:srgbClr val="F3A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0" name="Rectangle 29">
            <a:extLst>
              <a:ext uri="{FF2B5EF4-FFF2-40B4-BE49-F238E27FC236}">
                <a16:creationId xmlns="" xmlns:a16="http://schemas.microsoft.com/office/drawing/2014/main" id="{1B4E4A07-BD55-4E68-B54C-1DD875AEC014}"/>
              </a:ext>
            </a:extLst>
          </p:cNvPr>
          <p:cNvSpPr/>
          <p:nvPr/>
        </p:nvSpPr>
        <p:spPr>
          <a:xfrm>
            <a:off x="4209094" y="3176308"/>
            <a:ext cx="108000" cy="1077218"/>
          </a:xfrm>
          <a:prstGeom prst="rect">
            <a:avLst/>
          </a:prstGeom>
          <a:solidFill>
            <a:srgbClr val="F3A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1" name="Rectangle 30">
            <a:extLst>
              <a:ext uri="{FF2B5EF4-FFF2-40B4-BE49-F238E27FC236}">
                <a16:creationId xmlns="" xmlns:a16="http://schemas.microsoft.com/office/drawing/2014/main" id="{1874DCB6-9D3E-45BF-870A-5261985F683E}"/>
              </a:ext>
            </a:extLst>
          </p:cNvPr>
          <p:cNvSpPr/>
          <p:nvPr/>
        </p:nvSpPr>
        <p:spPr>
          <a:xfrm>
            <a:off x="4165552" y="5239750"/>
            <a:ext cx="108000" cy="1077218"/>
          </a:xfrm>
          <a:prstGeom prst="rect">
            <a:avLst/>
          </a:prstGeom>
          <a:solidFill>
            <a:srgbClr val="F3A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6" name="Rectangle 5"/>
          <p:cNvSpPr/>
          <p:nvPr/>
        </p:nvSpPr>
        <p:spPr>
          <a:xfrm>
            <a:off x="319314" y="870859"/>
            <a:ext cx="1538515" cy="1743332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19314" y="2854490"/>
            <a:ext cx="1538515" cy="1743332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19314" y="4874618"/>
            <a:ext cx="1538515" cy="1743332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65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="" xmlns:a16="http://schemas.microsoft.com/office/drawing/2014/main" id="{4A361115-8A95-42DE-91B7-3546E0338154}"/>
              </a:ext>
            </a:extLst>
          </p:cNvPr>
          <p:cNvSpPr txBox="1">
            <a:spLocks/>
          </p:cNvSpPr>
          <p:nvPr/>
        </p:nvSpPr>
        <p:spPr>
          <a:xfrm>
            <a:off x="461780" y="274229"/>
            <a:ext cx="4827958" cy="5715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>
                <a:latin typeface="Perpetua" panose="02020502060401020303" pitchFamily="18" charset="0"/>
                <a:cs typeface="Poppins Medium" panose="00000600000000000000" pitchFamily="2" charset="0"/>
              </a:rPr>
              <a:t>Partnerships &amp; Advisory 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="" xmlns:a16="http://schemas.microsoft.com/office/drawing/2014/main" id="{85077219-1BD2-447C-9A76-6715B12131A1}"/>
              </a:ext>
            </a:extLst>
          </p:cNvPr>
          <p:cNvSpPr/>
          <p:nvPr/>
        </p:nvSpPr>
        <p:spPr>
          <a:xfrm>
            <a:off x="481637" y="1427139"/>
            <a:ext cx="2334126" cy="700329"/>
          </a:xfrm>
          <a:prstGeom prst="chevron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="" xmlns:a16="http://schemas.microsoft.com/office/drawing/2014/main" id="{BCB6D3E2-2C0E-4589-9AD4-D1A33A0BD884}"/>
              </a:ext>
            </a:extLst>
          </p:cNvPr>
          <p:cNvSpPr/>
          <p:nvPr/>
        </p:nvSpPr>
        <p:spPr>
          <a:xfrm>
            <a:off x="481637" y="2366083"/>
            <a:ext cx="2334126" cy="700329"/>
          </a:xfrm>
          <a:prstGeom prst="chevron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F9E8105F-9C7A-4BED-8940-0787873B8882}"/>
              </a:ext>
            </a:extLst>
          </p:cNvPr>
          <p:cNvSpPr txBox="1"/>
          <p:nvPr/>
        </p:nvSpPr>
        <p:spPr>
          <a:xfrm>
            <a:off x="991118" y="1562973"/>
            <a:ext cx="2069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</a:t>
            </a:r>
            <a:endParaRPr lang="en-GB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2FDD8B6D-13AA-4066-A595-F25889A6E0DB}"/>
              </a:ext>
            </a:extLst>
          </p:cNvPr>
          <p:cNvSpPr txBox="1"/>
          <p:nvPr/>
        </p:nvSpPr>
        <p:spPr>
          <a:xfrm>
            <a:off x="2925052" y="1607145"/>
            <a:ext cx="1812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Lorem Ipsum</a:t>
            </a:r>
            <a:endParaRPr lang="en-GB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31782FF7-1520-4DE9-B54C-9B0753000425}"/>
              </a:ext>
            </a:extLst>
          </p:cNvPr>
          <p:cNvSpPr txBox="1"/>
          <p:nvPr/>
        </p:nvSpPr>
        <p:spPr>
          <a:xfrm>
            <a:off x="1042395" y="2561712"/>
            <a:ext cx="14334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</a:t>
            </a:r>
            <a:endParaRPr lang="en-GB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FEFBF671-F31E-4D6C-A6FE-F000ED9436B6}"/>
              </a:ext>
            </a:extLst>
          </p:cNvPr>
          <p:cNvSpPr txBox="1"/>
          <p:nvPr/>
        </p:nvSpPr>
        <p:spPr>
          <a:xfrm>
            <a:off x="2925052" y="2523731"/>
            <a:ext cx="2334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Lorem Ipsum</a:t>
            </a:r>
            <a:endParaRPr lang="en-GB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09CF41F4-0843-445E-89CE-DDED5B5F17DB}"/>
              </a:ext>
            </a:extLst>
          </p:cNvPr>
          <p:cNvSpPr/>
          <p:nvPr/>
        </p:nvSpPr>
        <p:spPr>
          <a:xfrm>
            <a:off x="695177" y="4441830"/>
            <a:ext cx="2334126" cy="2117558"/>
          </a:xfrm>
          <a:prstGeom prst="rect">
            <a:avLst/>
          </a:prstGeom>
          <a:noFill/>
          <a:ln w="28575">
            <a:solidFill>
              <a:srgbClr val="F3AF2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B803D4B5-B758-42AC-AD37-E97456DD8A4D}"/>
              </a:ext>
            </a:extLst>
          </p:cNvPr>
          <p:cNvSpPr txBox="1"/>
          <p:nvPr/>
        </p:nvSpPr>
        <p:spPr>
          <a:xfrm>
            <a:off x="991118" y="5312048"/>
            <a:ext cx="23208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smtClean="0"/>
              <a:t>About them</a:t>
            </a:r>
            <a:endParaRPr lang="en-GB" sz="20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70846B53-8BB1-4888-AF31-2A62BE64CBA5}"/>
              </a:ext>
            </a:extLst>
          </p:cNvPr>
          <p:cNvSpPr txBox="1"/>
          <p:nvPr/>
        </p:nvSpPr>
        <p:spPr>
          <a:xfrm>
            <a:off x="1350752" y="3973325"/>
            <a:ext cx="251301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smtClean="0"/>
              <a:t>name</a:t>
            </a:r>
            <a:endParaRPr lang="en-GB" sz="20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7BCB7D61-8E49-47E1-81A3-E6449EC72F6F}"/>
              </a:ext>
            </a:extLst>
          </p:cNvPr>
          <p:cNvSpPr txBox="1"/>
          <p:nvPr/>
        </p:nvSpPr>
        <p:spPr>
          <a:xfrm>
            <a:off x="3645458" y="3973325"/>
            <a:ext cx="2192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name</a:t>
            </a:r>
            <a:endParaRPr lang="en-GB" sz="20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799020D4-F94F-4C9D-AB07-48630CB3DBFA}"/>
              </a:ext>
            </a:extLst>
          </p:cNvPr>
          <p:cNvSpPr/>
          <p:nvPr/>
        </p:nvSpPr>
        <p:spPr>
          <a:xfrm>
            <a:off x="3242434" y="4441830"/>
            <a:ext cx="2334126" cy="2117558"/>
          </a:xfrm>
          <a:prstGeom prst="rect">
            <a:avLst/>
          </a:prstGeom>
          <a:noFill/>
          <a:ln w="28575">
            <a:solidFill>
              <a:srgbClr val="F3AF2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7258430D-551B-4B15-8A5F-B706B57A8ABA}"/>
              </a:ext>
            </a:extLst>
          </p:cNvPr>
          <p:cNvSpPr txBox="1"/>
          <p:nvPr/>
        </p:nvSpPr>
        <p:spPr>
          <a:xfrm>
            <a:off x="3696639" y="5371937"/>
            <a:ext cx="2042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About them</a:t>
            </a:r>
            <a:endParaRPr lang="en-GB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577943" y="-29028"/>
            <a:ext cx="3614057" cy="698137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12552" y="375313"/>
            <a:ext cx="11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140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Rounded 3">
            <a:extLst>
              <a:ext uri="{FF2B5EF4-FFF2-40B4-BE49-F238E27FC236}">
                <a16:creationId xmlns="" xmlns:a16="http://schemas.microsoft.com/office/drawing/2014/main" id="{2B44DD5E-14CE-4717-AA7E-74A4090118BF}"/>
              </a:ext>
            </a:extLst>
          </p:cNvPr>
          <p:cNvSpPr/>
          <p:nvPr/>
        </p:nvSpPr>
        <p:spPr>
          <a:xfrm>
            <a:off x="966563" y="1777084"/>
            <a:ext cx="11016890" cy="4875611"/>
          </a:xfrm>
          <a:prstGeom prst="round2SameRect">
            <a:avLst>
              <a:gd name="adj1" fmla="val 1543"/>
              <a:gd name="adj2" fmla="val 2161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: Top Corners Rounded 4">
            <a:extLst>
              <a:ext uri="{FF2B5EF4-FFF2-40B4-BE49-F238E27FC236}">
                <a16:creationId xmlns="" xmlns:a16="http://schemas.microsoft.com/office/drawing/2014/main" id="{DCA04F3A-C822-4D92-A028-267EC8432291}"/>
              </a:ext>
            </a:extLst>
          </p:cNvPr>
          <p:cNvSpPr/>
          <p:nvPr/>
        </p:nvSpPr>
        <p:spPr>
          <a:xfrm>
            <a:off x="966566" y="1777084"/>
            <a:ext cx="11016890" cy="923958"/>
          </a:xfrm>
          <a:prstGeom prst="round2SameRect">
            <a:avLst>
              <a:gd name="adj1" fmla="val 6752"/>
              <a:gd name="adj2" fmla="val 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="" xmlns:a16="http://schemas.microsoft.com/office/drawing/2014/main" id="{AC6877BE-0DC7-4BBC-9D23-6C57E0B42445}"/>
              </a:ext>
            </a:extLst>
          </p:cNvPr>
          <p:cNvSpPr/>
          <p:nvPr/>
        </p:nvSpPr>
        <p:spPr>
          <a:xfrm>
            <a:off x="3425805" y="1356795"/>
            <a:ext cx="1836495" cy="5141844"/>
          </a:xfrm>
          <a:prstGeom prst="roundRect">
            <a:avLst>
              <a:gd name="adj" fmla="val 660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="" xmlns:a16="http://schemas.microsoft.com/office/drawing/2014/main" id="{77FCD07D-04C8-412A-923F-AE7879E737C4}"/>
              </a:ext>
            </a:extLst>
          </p:cNvPr>
          <p:cNvSpPr/>
          <p:nvPr/>
        </p:nvSpPr>
        <p:spPr>
          <a:xfrm rot="16200000">
            <a:off x="3744199" y="1093169"/>
            <a:ext cx="1237953" cy="1445326"/>
          </a:xfrm>
          <a:custGeom>
            <a:avLst/>
            <a:gdLst>
              <a:gd name="connsiteX0" fmla="*/ 1179443 w 1179443"/>
              <a:gd name="connsiteY0" fmla="*/ 0 h 1331844"/>
              <a:gd name="connsiteX1" fmla="*/ 1179443 w 1179443"/>
              <a:gd name="connsiteY1" fmla="*/ 1331844 h 1331844"/>
              <a:gd name="connsiteX2" fmla="*/ 665922 w 1179443"/>
              <a:gd name="connsiteY2" fmla="*/ 1331844 h 1331844"/>
              <a:gd name="connsiteX3" fmla="*/ 0 w 1179443"/>
              <a:gd name="connsiteY3" fmla="*/ 665922 h 1331844"/>
              <a:gd name="connsiteX4" fmla="*/ 665922 w 1179443"/>
              <a:gd name="connsiteY4" fmla="*/ 0 h 1331844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442518"/>
              <a:gd name="connsiteX1" fmla="*/ 1179445 w 1182854"/>
              <a:gd name="connsiteY1" fmla="*/ 1442518 h 1442518"/>
              <a:gd name="connsiteX2" fmla="*/ 665922 w 1182854"/>
              <a:gd name="connsiteY2" fmla="*/ 1393255 h 1442518"/>
              <a:gd name="connsiteX3" fmla="*/ 0 w 1182854"/>
              <a:gd name="connsiteY3" fmla="*/ 727333 h 1442518"/>
              <a:gd name="connsiteX4" fmla="*/ 665922 w 1182854"/>
              <a:gd name="connsiteY4" fmla="*/ 61411 h 1442518"/>
              <a:gd name="connsiteX5" fmla="*/ 1182854 w 1182854"/>
              <a:gd name="connsiteY5" fmla="*/ 0 h 1442518"/>
              <a:gd name="connsiteX0" fmla="*/ 1182854 w 1182854"/>
              <a:gd name="connsiteY0" fmla="*/ 0 h 1442518"/>
              <a:gd name="connsiteX1" fmla="*/ 1179445 w 1182854"/>
              <a:gd name="connsiteY1" fmla="*/ 1442518 h 1442518"/>
              <a:gd name="connsiteX2" fmla="*/ 665922 w 1182854"/>
              <a:gd name="connsiteY2" fmla="*/ 1393255 h 1442518"/>
              <a:gd name="connsiteX3" fmla="*/ 0 w 1182854"/>
              <a:gd name="connsiteY3" fmla="*/ 727333 h 1442518"/>
              <a:gd name="connsiteX4" fmla="*/ 665922 w 1182854"/>
              <a:gd name="connsiteY4" fmla="*/ 61411 h 1442518"/>
              <a:gd name="connsiteX5" fmla="*/ 1182854 w 1182854"/>
              <a:gd name="connsiteY5" fmla="*/ 0 h 1442518"/>
              <a:gd name="connsiteX0" fmla="*/ 1182854 w 1182854"/>
              <a:gd name="connsiteY0" fmla="*/ 0 h 1445326"/>
              <a:gd name="connsiteX1" fmla="*/ 1179447 w 1182854"/>
              <a:gd name="connsiteY1" fmla="*/ 1445326 h 1445326"/>
              <a:gd name="connsiteX2" fmla="*/ 665922 w 1182854"/>
              <a:gd name="connsiteY2" fmla="*/ 1393255 h 1445326"/>
              <a:gd name="connsiteX3" fmla="*/ 0 w 1182854"/>
              <a:gd name="connsiteY3" fmla="*/ 727333 h 1445326"/>
              <a:gd name="connsiteX4" fmla="*/ 665922 w 1182854"/>
              <a:gd name="connsiteY4" fmla="*/ 61411 h 1445326"/>
              <a:gd name="connsiteX5" fmla="*/ 1182854 w 1182854"/>
              <a:gd name="connsiteY5" fmla="*/ 0 h 1445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2854" h="1445326">
                <a:moveTo>
                  <a:pt x="1182854" y="0"/>
                </a:moveTo>
                <a:cubicBezTo>
                  <a:pt x="1181718" y="480839"/>
                  <a:pt x="1180583" y="964487"/>
                  <a:pt x="1179447" y="1445326"/>
                </a:cubicBezTo>
                <a:cubicBezTo>
                  <a:pt x="1005194" y="1348857"/>
                  <a:pt x="837096" y="1409676"/>
                  <a:pt x="665922" y="1393255"/>
                </a:cubicBezTo>
                <a:cubicBezTo>
                  <a:pt x="298143" y="1393255"/>
                  <a:pt x="0" y="1095112"/>
                  <a:pt x="0" y="727333"/>
                </a:cubicBezTo>
                <a:cubicBezTo>
                  <a:pt x="0" y="359554"/>
                  <a:pt x="298143" y="61411"/>
                  <a:pt x="665922" y="61411"/>
                </a:cubicBezTo>
                <a:cubicBezTo>
                  <a:pt x="837096" y="61411"/>
                  <a:pt x="1049211" y="102367"/>
                  <a:pt x="1182854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" dist="76200" dir="30000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="" xmlns:a16="http://schemas.microsoft.com/office/drawing/2014/main" id="{869763A3-6330-4520-AE72-DF61A1A43D7E}"/>
              </a:ext>
            </a:extLst>
          </p:cNvPr>
          <p:cNvSpPr/>
          <p:nvPr/>
        </p:nvSpPr>
        <p:spPr>
          <a:xfrm>
            <a:off x="5642349" y="1370694"/>
            <a:ext cx="1836495" cy="5141844"/>
          </a:xfrm>
          <a:prstGeom prst="roundRect">
            <a:avLst>
              <a:gd name="adj" fmla="val 660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="" xmlns:a16="http://schemas.microsoft.com/office/drawing/2014/main" id="{5B69A7CA-AD0C-431A-9A4E-BDB9D491D01C}"/>
              </a:ext>
            </a:extLst>
          </p:cNvPr>
          <p:cNvSpPr/>
          <p:nvPr/>
        </p:nvSpPr>
        <p:spPr>
          <a:xfrm rot="16200000">
            <a:off x="5960744" y="1107068"/>
            <a:ext cx="1237953" cy="1445326"/>
          </a:xfrm>
          <a:custGeom>
            <a:avLst/>
            <a:gdLst>
              <a:gd name="connsiteX0" fmla="*/ 1179443 w 1179443"/>
              <a:gd name="connsiteY0" fmla="*/ 0 h 1331844"/>
              <a:gd name="connsiteX1" fmla="*/ 1179443 w 1179443"/>
              <a:gd name="connsiteY1" fmla="*/ 1331844 h 1331844"/>
              <a:gd name="connsiteX2" fmla="*/ 665922 w 1179443"/>
              <a:gd name="connsiteY2" fmla="*/ 1331844 h 1331844"/>
              <a:gd name="connsiteX3" fmla="*/ 0 w 1179443"/>
              <a:gd name="connsiteY3" fmla="*/ 665922 h 1331844"/>
              <a:gd name="connsiteX4" fmla="*/ 665922 w 1179443"/>
              <a:gd name="connsiteY4" fmla="*/ 0 h 1331844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442518"/>
              <a:gd name="connsiteX1" fmla="*/ 1179445 w 1182854"/>
              <a:gd name="connsiteY1" fmla="*/ 1442518 h 1442518"/>
              <a:gd name="connsiteX2" fmla="*/ 665922 w 1182854"/>
              <a:gd name="connsiteY2" fmla="*/ 1393255 h 1442518"/>
              <a:gd name="connsiteX3" fmla="*/ 0 w 1182854"/>
              <a:gd name="connsiteY3" fmla="*/ 727333 h 1442518"/>
              <a:gd name="connsiteX4" fmla="*/ 665922 w 1182854"/>
              <a:gd name="connsiteY4" fmla="*/ 61411 h 1442518"/>
              <a:gd name="connsiteX5" fmla="*/ 1182854 w 1182854"/>
              <a:gd name="connsiteY5" fmla="*/ 0 h 1442518"/>
              <a:gd name="connsiteX0" fmla="*/ 1182854 w 1182854"/>
              <a:gd name="connsiteY0" fmla="*/ 0 h 1442518"/>
              <a:gd name="connsiteX1" fmla="*/ 1179445 w 1182854"/>
              <a:gd name="connsiteY1" fmla="*/ 1442518 h 1442518"/>
              <a:gd name="connsiteX2" fmla="*/ 665922 w 1182854"/>
              <a:gd name="connsiteY2" fmla="*/ 1393255 h 1442518"/>
              <a:gd name="connsiteX3" fmla="*/ 0 w 1182854"/>
              <a:gd name="connsiteY3" fmla="*/ 727333 h 1442518"/>
              <a:gd name="connsiteX4" fmla="*/ 665922 w 1182854"/>
              <a:gd name="connsiteY4" fmla="*/ 61411 h 1442518"/>
              <a:gd name="connsiteX5" fmla="*/ 1182854 w 1182854"/>
              <a:gd name="connsiteY5" fmla="*/ 0 h 1442518"/>
              <a:gd name="connsiteX0" fmla="*/ 1182854 w 1182854"/>
              <a:gd name="connsiteY0" fmla="*/ 0 h 1445326"/>
              <a:gd name="connsiteX1" fmla="*/ 1179447 w 1182854"/>
              <a:gd name="connsiteY1" fmla="*/ 1445326 h 1445326"/>
              <a:gd name="connsiteX2" fmla="*/ 665922 w 1182854"/>
              <a:gd name="connsiteY2" fmla="*/ 1393255 h 1445326"/>
              <a:gd name="connsiteX3" fmla="*/ 0 w 1182854"/>
              <a:gd name="connsiteY3" fmla="*/ 727333 h 1445326"/>
              <a:gd name="connsiteX4" fmla="*/ 665922 w 1182854"/>
              <a:gd name="connsiteY4" fmla="*/ 61411 h 1445326"/>
              <a:gd name="connsiteX5" fmla="*/ 1182854 w 1182854"/>
              <a:gd name="connsiteY5" fmla="*/ 0 h 1445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2854" h="1445326">
                <a:moveTo>
                  <a:pt x="1182854" y="0"/>
                </a:moveTo>
                <a:cubicBezTo>
                  <a:pt x="1181718" y="480839"/>
                  <a:pt x="1180583" y="964487"/>
                  <a:pt x="1179447" y="1445326"/>
                </a:cubicBezTo>
                <a:cubicBezTo>
                  <a:pt x="1005194" y="1348857"/>
                  <a:pt x="837096" y="1409676"/>
                  <a:pt x="665922" y="1393255"/>
                </a:cubicBezTo>
                <a:cubicBezTo>
                  <a:pt x="298143" y="1393255"/>
                  <a:pt x="0" y="1095112"/>
                  <a:pt x="0" y="727333"/>
                </a:cubicBezTo>
                <a:cubicBezTo>
                  <a:pt x="0" y="359554"/>
                  <a:pt x="298143" y="61411"/>
                  <a:pt x="665922" y="61411"/>
                </a:cubicBezTo>
                <a:cubicBezTo>
                  <a:pt x="837096" y="61411"/>
                  <a:pt x="1049211" y="102367"/>
                  <a:pt x="1182854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" dist="76200" dir="30000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="" xmlns:a16="http://schemas.microsoft.com/office/drawing/2014/main" id="{4EB3ECBA-1776-4F0F-B5F9-DB91C1E322D4}"/>
              </a:ext>
            </a:extLst>
          </p:cNvPr>
          <p:cNvSpPr/>
          <p:nvPr/>
        </p:nvSpPr>
        <p:spPr>
          <a:xfrm>
            <a:off x="7835801" y="1370694"/>
            <a:ext cx="1836495" cy="5141844"/>
          </a:xfrm>
          <a:prstGeom prst="roundRect">
            <a:avLst>
              <a:gd name="adj" fmla="val 660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67817FC0-D0D8-4252-82C9-07D1B218A867}"/>
              </a:ext>
            </a:extLst>
          </p:cNvPr>
          <p:cNvSpPr/>
          <p:nvPr/>
        </p:nvSpPr>
        <p:spPr>
          <a:xfrm rot="16200000">
            <a:off x="8154194" y="1107068"/>
            <a:ext cx="1237953" cy="1445326"/>
          </a:xfrm>
          <a:custGeom>
            <a:avLst/>
            <a:gdLst>
              <a:gd name="connsiteX0" fmla="*/ 1179443 w 1179443"/>
              <a:gd name="connsiteY0" fmla="*/ 0 h 1331844"/>
              <a:gd name="connsiteX1" fmla="*/ 1179443 w 1179443"/>
              <a:gd name="connsiteY1" fmla="*/ 1331844 h 1331844"/>
              <a:gd name="connsiteX2" fmla="*/ 665922 w 1179443"/>
              <a:gd name="connsiteY2" fmla="*/ 1331844 h 1331844"/>
              <a:gd name="connsiteX3" fmla="*/ 0 w 1179443"/>
              <a:gd name="connsiteY3" fmla="*/ 665922 h 1331844"/>
              <a:gd name="connsiteX4" fmla="*/ 665922 w 1179443"/>
              <a:gd name="connsiteY4" fmla="*/ 0 h 1331844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442518"/>
              <a:gd name="connsiteX1" fmla="*/ 1179445 w 1182854"/>
              <a:gd name="connsiteY1" fmla="*/ 1442518 h 1442518"/>
              <a:gd name="connsiteX2" fmla="*/ 665922 w 1182854"/>
              <a:gd name="connsiteY2" fmla="*/ 1393255 h 1442518"/>
              <a:gd name="connsiteX3" fmla="*/ 0 w 1182854"/>
              <a:gd name="connsiteY3" fmla="*/ 727333 h 1442518"/>
              <a:gd name="connsiteX4" fmla="*/ 665922 w 1182854"/>
              <a:gd name="connsiteY4" fmla="*/ 61411 h 1442518"/>
              <a:gd name="connsiteX5" fmla="*/ 1182854 w 1182854"/>
              <a:gd name="connsiteY5" fmla="*/ 0 h 1442518"/>
              <a:gd name="connsiteX0" fmla="*/ 1182854 w 1182854"/>
              <a:gd name="connsiteY0" fmla="*/ 0 h 1442518"/>
              <a:gd name="connsiteX1" fmla="*/ 1179445 w 1182854"/>
              <a:gd name="connsiteY1" fmla="*/ 1442518 h 1442518"/>
              <a:gd name="connsiteX2" fmla="*/ 665922 w 1182854"/>
              <a:gd name="connsiteY2" fmla="*/ 1393255 h 1442518"/>
              <a:gd name="connsiteX3" fmla="*/ 0 w 1182854"/>
              <a:gd name="connsiteY3" fmla="*/ 727333 h 1442518"/>
              <a:gd name="connsiteX4" fmla="*/ 665922 w 1182854"/>
              <a:gd name="connsiteY4" fmla="*/ 61411 h 1442518"/>
              <a:gd name="connsiteX5" fmla="*/ 1182854 w 1182854"/>
              <a:gd name="connsiteY5" fmla="*/ 0 h 1442518"/>
              <a:gd name="connsiteX0" fmla="*/ 1182854 w 1182854"/>
              <a:gd name="connsiteY0" fmla="*/ 0 h 1445326"/>
              <a:gd name="connsiteX1" fmla="*/ 1179447 w 1182854"/>
              <a:gd name="connsiteY1" fmla="*/ 1445326 h 1445326"/>
              <a:gd name="connsiteX2" fmla="*/ 665922 w 1182854"/>
              <a:gd name="connsiteY2" fmla="*/ 1393255 h 1445326"/>
              <a:gd name="connsiteX3" fmla="*/ 0 w 1182854"/>
              <a:gd name="connsiteY3" fmla="*/ 727333 h 1445326"/>
              <a:gd name="connsiteX4" fmla="*/ 665922 w 1182854"/>
              <a:gd name="connsiteY4" fmla="*/ 61411 h 1445326"/>
              <a:gd name="connsiteX5" fmla="*/ 1182854 w 1182854"/>
              <a:gd name="connsiteY5" fmla="*/ 0 h 1445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2854" h="1445326">
                <a:moveTo>
                  <a:pt x="1182854" y="0"/>
                </a:moveTo>
                <a:cubicBezTo>
                  <a:pt x="1181718" y="480839"/>
                  <a:pt x="1180583" y="964487"/>
                  <a:pt x="1179447" y="1445326"/>
                </a:cubicBezTo>
                <a:cubicBezTo>
                  <a:pt x="1005194" y="1348857"/>
                  <a:pt x="837096" y="1409676"/>
                  <a:pt x="665922" y="1393255"/>
                </a:cubicBezTo>
                <a:cubicBezTo>
                  <a:pt x="298143" y="1393255"/>
                  <a:pt x="0" y="1095112"/>
                  <a:pt x="0" y="727333"/>
                </a:cubicBezTo>
                <a:cubicBezTo>
                  <a:pt x="0" y="359554"/>
                  <a:pt x="298143" y="61411"/>
                  <a:pt x="665922" y="61411"/>
                </a:cubicBezTo>
                <a:cubicBezTo>
                  <a:pt x="837096" y="61411"/>
                  <a:pt x="1049211" y="102367"/>
                  <a:pt x="1182854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" dist="76200" dir="30000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BD15A9-FB5D-46F4-9F28-715D129CD52E}"/>
              </a:ext>
            </a:extLst>
          </p:cNvPr>
          <p:cNvSpPr txBox="1">
            <a:spLocks/>
          </p:cNvSpPr>
          <p:nvPr/>
        </p:nvSpPr>
        <p:spPr>
          <a:xfrm>
            <a:off x="986919" y="423835"/>
            <a:ext cx="3666215" cy="5715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 smtClean="0">
                <a:solidFill>
                  <a:schemeClr val="tx2">
                    <a:lumMod val="50000"/>
                  </a:schemeClr>
                </a:solidFill>
                <a:latin typeface="Perpetua" panose="02020502060401020303" pitchFamily="18" charset="0"/>
                <a:cs typeface="Poppins Medium" panose="00000600000000000000" pitchFamily="2" charset="0"/>
              </a:rPr>
              <a:t>Competition</a:t>
            </a:r>
            <a:endParaRPr lang="en-GB" sz="3600" dirty="0">
              <a:solidFill>
                <a:schemeClr val="tx2">
                  <a:lumMod val="50000"/>
                </a:schemeClr>
              </a:solidFill>
              <a:latin typeface="Perpetua" panose="02020502060401020303" pitchFamily="18" charset="0"/>
              <a:cs typeface="Poppins Medium" panose="000006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D11B06DF-229C-4656-9BA2-BB6B27682DCC}"/>
              </a:ext>
            </a:extLst>
          </p:cNvPr>
          <p:cNvSpPr txBox="1"/>
          <p:nvPr/>
        </p:nvSpPr>
        <p:spPr>
          <a:xfrm>
            <a:off x="3640512" y="1600112"/>
            <a:ext cx="15465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Lorem Ipsum</a:t>
            </a:r>
            <a:endParaRPr lang="en-GB" sz="1700" dirty="0">
              <a:solidFill>
                <a:schemeClr val="bg1"/>
              </a:solidFill>
              <a:latin typeface="Poppins 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2612D475-32DC-41C3-924E-AFEE70396DEB}"/>
              </a:ext>
            </a:extLst>
          </p:cNvPr>
          <p:cNvSpPr txBox="1"/>
          <p:nvPr/>
        </p:nvSpPr>
        <p:spPr>
          <a:xfrm>
            <a:off x="5901545" y="1563618"/>
            <a:ext cx="14445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Lorem Ipsum</a:t>
            </a:r>
            <a:endParaRPr lang="en-GB" sz="1700" dirty="0">
              <a:solidFill>
                <a:schemeClr val="bg1"/>
              </a:solidFill>
              <a:latin typeface="Poppins 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="" xmlns:a16="http://schemas.microsoft.com/office/drawing/2014/main" id="{54BF7B3B-8DF7-486F-AC05-456CAEA053B2}"/>
              </a:ext>
            </a:extLst>
          </p:cNvPr>
          <p:cNvSpPr/>
          <p:nvPr/>
        </p:nvSpPr>
        <p:spPr>
          <a:xfrm>
            <a:off x="10029253" y="1356795"/>
            <a:ext cx="1836495" cy="5141844"/>
          </a:xfrm>
          <a:prstGeom prst="roundRect">
            <a:avLst>
              <a:gd name="adj" fmla="val 660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B1BBD966-7577-4CC5-8D20-1CCBAB500959}"/>
              </a:ext>
            </a:extLst>
          </p:cNvPr>
          <p:cNvSpPr/>
          <p:nvPr/>
        </p:nvSpPr>
        <p:spPr>
          <a:xfrm rot="16200000">
            <a:off x="10347646" y="1093169"/>
            <a:ext cx="1237953" cy="1445326"/>
          </a:xfrm>
          <a:custGeom>
            <a:avLst/>
            <a:gdLst>
              <a:gd name="connsiteX0" fmla="*/ 1179443 w 1179443"/>
              <a:gd name="connsiteY0" fmla="*/ 0 h 1331844"/>
              <a:gd name="connsiteX1" fmla="*/ 1179443 w 1179443"/>
              <a:gd name="connsiteY1" fmla="*/ 1331844 h 1331844"/>
              <a:gd name="connsiteX2" fmla="*/ 665922 w 1179443"/>
              <a:gd name="connsiteY2" fmla="*/ 1331844 h 1331844"/>
              <a:gd name="connsiteX3" fmla="*/ 0 w 1179443"/>
              <a:gd name="connsiteY3" fmla="*/ 665922 h 1331844"/>
              <a:gd name="connsiteX4" fmla="*/ 665922 w 1179443"/>
              <a:gd name="connsiteY4" fmla="*/ 0 h 1331844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393255"/>
              <a:gd name="connsiteX1" fmla="*/ 1179443 w 1182854"/>
              <a:gd name="connsiteY1" fmla="*/ 1393255 h 1393255"/>
              <a:gd name="connsiteX2" fmla="*/ 665922 w 1182854"/>
              <a:gd name="connsiteY2" fmla="*/ 1393255 h 1393255"/>
              <a:gd name="connsiteX3" fmla="*/ 0 w 1182854"/>
              <a:gd name="connsiteY3" fmla="*/ 727333 h 1393255"/>
              <a:gd name="connsiteX4" fmla="*/ 665922 w 1182854"/>
              <a:gd name="connsiteY4" fmla="*/ 61411 h 1393255"/>
              <a:gd name="connsiteX5" fmla="*/ 1182854 w 1182854"/>
              <a:gd name="connsiteY5" fmla="*/ 0 h 1393255"/>
              <a:gd name="connsiteX0" fmla="*/ 1182854 w 1182854"/>
              <a:gd name="connsiteY0" fmla="*/ 0 h 1442518"/>
              <a:gd name="connsiteX1" fmla="*/ 1179445 w 1182854"/>
              <a:gd name="connsiteY1" fmla="*/ 1442518 h 1442518"/>
              <a:gd name="connsiteX2" fmla="*/ 665922 w 1182854"/>
              <a:gd name="connsiteY2" fmla="*/ 1393255 h 1442518"/>
              <a:gd name="connsiteX3" fmla="*/ 0 w 1182854"/>
              <a:gd name="connsiteY3" fmla="*/ 727333 h 1442518"/>
              <a:gd name="connsiteX4" fmla="*/ 665922 w 1182854"/>
              <a:gd name="connsiteY4" fmla="*/ 61411 h 1442518"/>
              <a:gd name="connsiteX5" fmla="*/ 1182854 w 1182854"/>
              <a:gd name="connsiteY5" fmla="*/ 0 h 1442518"/>
              <a:gd name="connsiteX0" fmla="*/ 1182854 w 1182854"/>
              <a:gd name="connsiteY0" fmla="*/ 0 h 1442518"/>
              <a:gd name="connsiteX1" fmla="*/ 1179445 w 1182854"/>
              <a:gd name="connsiteY1" fmla="*/ 1442518 h 1442518"/>
              <a:gd name="connsiteX2" fmla="*/ 665922 w 1182854"/>
              <a:gd name="connsiteY2" fmla="*/ 1393255 h 1442518"/>
              <a:gd name="connsiteX3" fmla="*/ 0 w 1182854"/>
              <a:gd name="connsiteY3" fmla="*/ 727333 h 1442518"/>
              <a:gd name="connsiteX4" fmla="*/ 665922 w 1182854"/>
              <a:gd name="connsiteY4" fmla="*/ 61411 h 1442518"/>
              <a:gd name="connsiteX5" fmla="*/ 1182854 w 1182854"/>
              <a:gd name="connsiteY5" fmla="*/ 0 h 1442518"/>
              <a:gd name="connsiteX0" fmla="*/ 1182854 w 1182854"/>
              <a:gd name="connsiteY0" fmla="*/ 0 h 1445326"/>
              <a:gd name="connsiteX1" fmla="*/ 1179447 w 1182854"/>
              <a:gd name="connsiteY1" fmla="*/ 1445326 h 1445326"/>
              <a:gd name="connsiteX2" fmla="*/ 665922 w 1182854"/>
              <a:gd name="connsiteY2" fmla="*/ 1393255 h 1445326"/>
              <a:gd name="connsiteX3" fmla="*/ 0 w 1182854"/>
              <a:gd name="connsiteY3" fmla="*/ 727333 h 1445326"/>
              <a:gd name="connsiteX4" fmla="*/ 665922 w 1182854"/>
              <a:gd name="connsiteY4" fmla="*/ 61411 h 1445326"/>
              <a:gd name="connsiteX5" fmla="*/ 1182854 w 1182854"/>
              <a:gd name="connsiteY5" fmla="*/ 0 h 1445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82854" h="1445326">
                <a:moveTo>
                  <a:pt x="1182854" y="0"/>
                </a:moveTo>
                <a:cubicBezTo>
                  <a:pt x="1181718" y="480839"/>
                  <a:pt x="1180583" y="964487"/>
                  <a:pt x="1179447" y="1445326"/>
                </a:cubicBezTo>
                <a:cubicBezTo>
                  <a:pt x="1005194" y="1348857"/>
                  <a:pt x="837096" y="1409676"/>
                  <a:pt x="665922" y="1393255"/>
                </a:cubicBezTo>
                <a:cubicBezTo>
                  <a:pt x="298143" y="1393255"/>
                  <a:pt x="0" y="1095112"/>
                  <a:pt x="0" y="727333"/>
                </a:cubicBezTo>
                <a:cubicBezTo>
                  <a:pt x="0" y="359554"/>
                  <a:pt x="298143" y="61411"/>
                  <a:pt x="665922" y="61411"/>
                </a:cubicBezTo>
                <a:cubicBezTo>
                  <a:pt x="837096" y="61411"/>
                  <a:pt x="1049211" y="102367"/>
                  <a:pt x="1182854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" dist="76200" dir="30000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A8EDEF12-89D4-4DC3-AA33-3FECBB4ACD9C}"/>
              </a:ext>
            </a:extLst>
          </p:cNvPr>
          <p:cNvSpPr txBox="1"/>
          <p:nvPr/>
        </p:nvSpPr>
        <p:spPr>
          <a:xfrm>
            <a:off x="7787613" y="1564190"/>
            <a:ext cx="20121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Lorem Ipsum</a:t>
            </a:r>
            <a:endParaRPr lang="en-GB" sz="1700" dirty="0">
              <a:solidFill>
                <a:schemeClr val="bg1"/>
              </a:solidFill>
              <a:latin typeface="Poppins 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962FF309-CE1D-4144-8094-184F21D22422}"/>
              </a:ext>
            </a:extLst>
          </p:cNvPr>
          <p:cNvSpPr txBox="1"/>
          <p:nvPr/>
        </p:nvSpPr>
        <p:spPr>
          <a:xfrm>
            <a:off x="10205715" y="1542148"/>
            <a:ext cx="1547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Lorem Ipsum</a:t>
            </a:r>
            <a:endParaRPr lang="en-GB" sz="1700" dirty="0">
              <a:solidFill>
                <a:schemeClr val="bg1"/>
              </a:solidFill>
              <a:latin typeface="Poppins "/>
            </a:endParaRPr>
          </a:p>
        </p:txBody>
      </p:sp>
      <p:graphicFrame>
        <p:nvGraphicFramePr>
          <p:cNvPr id="3" name="Content Placeholder 3">
            <a:extLst>
              <a:ext uri="{FF2B5EF4-FFF2-40B4-BE49-F238E27FC236}">
                <a16:creationId xmlns="" xmlns:a16="http://schemas.microsoft.com/office/drawing/2014/main" id="{5C07BC7F-B5FE-4B07-967D-33ADA4888F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0042849"/>
              </p:ext>
            </p:extLst>
          </p:nvPr>
        </p:nvGraphicFramePr>
        <p:xfrm>
          <a:off x="1123602" y="2841199"/>
          <a:ext cx="11052356" cy="292758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3485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83742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45913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21047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210471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58718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Lorem Ipsum </a:t>
                      </a:r>
                      <a:endParaRPr lang="en-GB" sz="1600" dirty="0">
                        <a:solidFill>
                          <a:schemeClr val="tx1"/>
                        </a:solidFill>
                        <a:latin typeface="Poppins 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8718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Lorem Ipsum </a:t>
                      </a:r>
                      <a:r>
                        <a:rPr lang="en-GB" sz="1600" baseline="0" dirty="0" smtClean="0">
                          <a:solidFill>
                            <a:schemeClr val="tx1"/>
                          </a:solidFill>
                          <a:latin typeface="Poppins "/>
                        </a:rPr>
                        <a:t> </a:t>
                      </a:r>
                      <a:endParaRPr lang="en-GB" sz="1600" dirty="0">
                        <a:solidFill>
                          <a:schemeClr val="tx1"/>
                        </a:solidFill>
                        <a:latin typeface="Poppins 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8718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Lorem Ipsum </a:t>
                      </a:r>
                      <a:endParaRPr lang="en-GB" sz="1600" dirty="0">
                        <a:solidFill>
                          <a:schemeClr val="tx1"/>
                        </a:solidFill>
                        <a:latin typeface="Poppins 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7885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Lorem Ipsum </a:t>
                      </a:r>
                      <a:endParaRPr lang="en-GB" sz="1600" dirty="0">
                        <a:solidFill>
                          <a:schemeClr val="tx1"/>
                        </a:solidFill>
                        <a:latin typeface="Poppins 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8718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Lorem Ipsum </a:t>
                      </a:r>
                      <a:endParaRPr lang="en-GB" sz="1600" dirty="0">
                        <a:solidFill>
                          <a:schemeClr val="tx1"/>
                        </a:solidFill>
                        <a:latin typeface="Poppins 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8" name="Graphic 17">
            <a:extLst>
              <a:ext uri="{FF2B5EF4-FFF2-40B4-BE49-F238E27FC236}">
                <a16:creationId xmlns="" xmlns:a16="http://schemas.microsoft.com/office/drawing/2014/main" id="{8E4C3AB3-63B8-4836-94EC-2DA6AE1AF4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15422" y="4818907"/>
            <a:ext cx="252000" cy="2520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="" xmlns:a16="http://schemas.microsoft.com/office/drawing/2014/main" id="{A0B983CD-2B6E-4700-BC0C-AD9CE0CF90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20037" y="5310799"/>
            <a:ext cx="360000" cy="360000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="" xmlns:a16="http://schemas.microsoft.com/office/drawing/2014/main" id="{49A95F0D-754E-4CE2-B7F7-2345FF2659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15422" y="4156844"/>
            <a:ext cx="252000" cy="25200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="" xmlns:a16="http://schemas.microsoft.com/office/drawing/2014/main" id="{7B1612F3-29E9-4DA9-BC02-E3BA45035AA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20037" y="3538363"/>
            <a:ext cx="360000" cy="36000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="" xmlns:a16="http://schemas.microsoft.com/office/drawing/2014/main" id="{7B96EFE7-B697-45AB-BCB5-A190F6C64C5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84868" y="3017931"/>
            <a:ext cx="360000" cy="36000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="" xmlns:a16="http://schemas.microsoft.com/office/drawing/2014/main" id="{052D064A-F383-4443-BBD1-B79E84B162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67579" y="4838817"/>
            <a:ext cx="252000" cy="2520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="" xmlns:a16="http://schemas.microsoft.com/office/drawing/2014/main" id="{2FF16DA7-85DD-41EB-A3E3-1301854531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97545" y="5310799"/>
            <a:ext cx="360000" cy="3600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="" xmlns:a16="http://schemas.microsoft.com/office/drawing/2014/main" id="{7CCCA7B4-AAB7-4957-B1DD-2B4356F6E9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16154" y="3592475"/>
            <a:ext cx="360000" cy="3600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="" xmlns:a16="http://schemas.microsoft.com/office/drawing/2014/main" id="{96FFFDBA-E8C4-4C73-A328-9E9E9C0612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43837" y="3036168"/>
            <a:ext cx="360000" cy="360000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="" xmlns:a16="http://schemas.microsoft.com/office/drawing/2014/main" id="{69A7E563-B02B-44AA-8D0E-47F027E224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51565" y="4156844"/>
            <a:ext cx="360000" cy="360000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="" xmlns:a16="http://schemas.microsoft.com/office/drawing/2014/main" id="{1B478A4B-4809-4317-8830-4533764BC5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68062" y="4785848"/>
            <a:ext cx="252000" cy="252000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="" xmlns:a16="http://schemas.microsoft.com/office/drawing/2014/main" id="{77D44FD3-0385-41B7-AAE0-57DB1F3A65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74048" y="5318238"/>
            <a:ext cx="360000" cy="360000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="" xmlns:a16="http://schemas.microsoft.com/office/drawing/2014/main" id="{DD48C0B1-16F2-412E-8AAF-82B8C6A38C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18727" y="4143657"/>
            <a:ext cx="252000" cy="252000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="" xmlns:a16="http://schemas.microsoft.com/office/drawing/2014/main" id="{757B1D59-C9FA-405B-96A3-20B3B7F48DF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64727" y="3514267"/>
            <a:ext cx="360000" cy="360000"/>
          </a:xfrm>
          <a:prstGeom prst="rect">
            <a:avLst/>
          </a:prstGeom>
        </p:spPr>
      </p:pic>
      <p:pic>
        <p:nvPicPr>
          <p:cNvPr id="35" name="Graphic 34">
            <a:extLst>
              <a:ext uri="{FF2B5EF4-FFF2-40B4-BE49-F238E27FC236}">
                <a16:creationId xmlns="" xmlns:a16="http://schemas.microsoft.com/office/drawing/2014/main" id="{72AA8FBF-96AE-445B-9EAA-D9406A1CB6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58001" y="3017931"/>
            <a:ext cx="360000" cy="360000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="" xmlns:a16="http://schemas.microsoft.com/office/drawing/2014/main" id="{D79C920B-AB28-44F0-891D-BF7D2F1B2B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86622" y="5310799"/>
            <a:ext cx="360000" cy="360000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="" xmlns:a16="http://schemas.microsoft.com/office/drawing/2014/main" id="{EE8660F0-0038-4C5E-9B5B-EBB8D7CE58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26329" y="3514267"/>
            <a:ext cx="360000" cy="360000"/>
          </a:xfrm>
          <a:prstGeom prst="rect">
            <a:avLst/>
          </a:prstGeom>
        </p:spPr>
      </p:pic>
      <p:pic>
        <p:nvPicPr>
          <p:cNvPr id="40" name="Graphic 39">
            <a:extLst>
              <a:ext uri="{FF2B5EF4-FFF2-40B4-BE49-F238E27FC236}">
                <a16:creationId xmlns="" xmlns:a16="http://schemas.microsoft.com/office/drawing/2014/main" id="{B621D447-CF93-4178-8877-100D505E484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04168" y="3017931"/>
            <a:ext cx="360000" cy="360000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="" xmlns:a16="http://schemas.microsoft.com/office/drawing/2014/main" id="{45114128-7C5B-473A-BC5B-CAB0734713A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86622" y="4677399"/>
            <a:ext cx="360000" cy="360000"/>
          </a:xfrm>
          <a:prstGeom prst="rect">
            <a:avLst/>
          </a:prstGeom>
        </p:spPr>
      </p:pic>
      <p:pic>
        <p:nvPicPr>
          <p:cNvPr id="42" name="Graphic 41">
            <a:extLst>
              <a:ext uri="{FF2B5EF4-FFF2-40B4-BE49-F238E27FC236}">
                <a16:creationId xmlns="" xmlns:a16="http://schemas.microsoft.com/office/drawing/2014/main" id="{DD80946E-D1C4-4C22-B4DB-23CD7967BB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86622" y="4131239"/>
            <a:ext cx="360000" cy="36000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10749545" y="376515"/>
            <a:ext cx="11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549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78F7D6E7598A4295D4C43471C3DD9C" ma:contentTypeVersion="10" ma:contentTypeDescription="Create a new document." ma:contentTypeScope="" ma:versionID="fbea376417ef6874cca81f88a51b6ebb">
  <xsd:schema xmlns:xsd="http://www.w3.org/2001/XMLSchema" xmlns:xs="http://www.w3.org/2001/XMLSchema" xmlns:p="http://schemas.microsoft.com/office/2006/metadata/properties" xmlns:ns2="2a12f89a-4652-456c-9c45-df04dddb4f2b" xmlns:ns3="a185d49b-a1c9-4f70-8de9-28bc34729288" targetNamespace="http://schemas.microsoft.com/office/2006/metadata/properties" ma:root="true" ma:fieldsID="c010518c4e627f283a4a0168d805a96e" ns2:_="" ns3:_="">
    <xsd:import namespace="2a12f89a-4652-456c-9c45-df04dddb4f2b"/>
    <xsd:import namespace="a185d49b-a1c9-4f70-8de9-28bc3472928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12f89a-4652-456c-9c45-df04dddb4f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a995281b-70e8-4f55-8558-04138d82a23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85d49b-a1c9-4f70-8de9-28bc3472928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698fbc91-e137-4101-8517-d6033e7b0adc}" ma:internalName="TaxCatchAll" ma:showField="CatchAllData" ma:web="a185d49b-a1c9-4f70-8de9-28bc3472928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185d49b-a1c9-4f70-8de9-28bc34729288" xsi:nil="true"/>
    <lcf76f155ced4ddcb4097134ff3c332f xmlns="2a12f89a-4652-456c-9c45-df04dddb4f2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5482D30-BAE0-403E-ADD7-9531D92A17D8}"/>
</file>

<file path=customXml/itemProps2.xml><?xml version="1.0" encoding="utf-8"?>
<ds:datastoreItem xmlns:ds="http://schemas.openxmlformats.org/officeDocument/2006/customXml" ds:itemID="{137B12C4-31B1-4518-AF16-CD1F28E9D41A}"/>
</file>

<file path=customXml/itemProps3.xml><?xml version="1.0" encoding="utf-8"?>
<ds:datastoreItem xmlns:ds="http://schemas.openxmlformats.org/officeDocument/2006/customXml" ds:itemID="{15023766-9776-4BAE-AF4D-E31B11071D5E}"/>
</file>

<file path=docProps/app.xml><?xml version="1.0" encoding="utf-8"?>
<Properties xmlns="http://schemas.openxmlformats.org/officeDocument/2006/extended-properties" xmlns:vt="http://schemas.openxmlformats.org/officeDocument/2006/docPropsVTypes">
  <TotalTime>3490</TotalTime>
  <Words>440</Words>
  <Application>Microsoft Office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Calibri</vt:lpstr>
      <vt:lpstr>Calibri Light</vt:lpstr>
      <vt:lpstr>Perpetua</vt:lpstr>
      <vt:lpstr>Poppins</vt:lpstr>
      <vt:lpstr>Poppins </vt:lpstr>
      <vt:lpstr>Poppins Black</vt:lpstr>
      <vt:lpstr>Poppins Light</vt:lpstr>
      <vt:lpstr>Poppins Medium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Abeera Tehseen</dc:creator>
  <cp:lastModifiedBy>Omolara Akinlabi</cp:lastModifiedBy>
  <cp:revision>72</cp:revision>
  <dcterms:created xsi:type="dcterms:W3CDTF">2021-11-19T06:25:44Z</dcterms:created>
  <dcterms:modified xsi:type="dcterms:W3CDTF">2022-06-15T21:03:42Z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0x010100F278F7D6E7598A4295D4C43471C3DD9C</vt:lpwstr>
  </property>
</Properties>
</file>

<file path=docProps/thumbnail.jpeg>
</file>